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8" r:id="rId2"/>
    <p:sldId id="271" r:id="rId3"/>
    <p:sldId id="270" r:id="rId4"/>
    <p:sldId id="272" r:id="rId5"/>
    <p:sldId id="273" r:id="rId6"/>
    <p:sldId id="282" r:id="rId7"/>
    <p:sldId id="284" r:id="rId8"/>
    <p:sldId id="285" r:id="rId9"/>
    <p:sldId id="264" r:id="rId10"/>
    <p:sldId id="278" r:id="rId11"/>
    <p:sldId id="286" r:id="rId12"/>
    <p:sldId id="287" r:id="rId13"/>
    <p:sldId id="289" r:id="rId14"/>
    <p:sldId id="290" r:id="rId15"/>
    <p:sldId id="291" r:id="rId16"/>
    <p:sldId id="288" r:id="rId17"/>
    <p:sldId id="294" r:id="rId18"/>
    <p:sldId id="292" r:id="rId19"/>
  </p:sldIdLst>
  <p:sldSz cx="24382413" cy="13716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FBF3E6-18DA-473B-ACCB-E82DE0F445A5}" v="65" dt="2026-06-15T11:36:42.174"/>
  </p1510:revLst>
</p1510:revInfo>
</file>

<file path=ppt/tableStyles.xml><?xml version="1.0" encoding="utf-8"?>
<a:tblStyleLst xmlns:a="http://schemas.openxmlformats.org/drawingml/2006/main" def="{32EBC304-F32F-464D-98D8-DEFEB8EBEA9B}">
  <a:tblStyle styleId="{32EBC304-F32F-464D-98D8-DEFEB8EBEA9B}" styleName="Stijl, Aeres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38100" cmpd="sng">
              <a:solidFill>
                <a:schemeClr val="lt1"/>
              </a:solidFill>
            </a:ln>
          </a:insideV>
        </a:tcBdr>
      </a:tcStyle>
    </a:wholeTbl>
    <a:band1H>
      <a:tcStyle>
        <a:tcBdr>
          <a:insideV>
            <a:ln w="38100" cmpd="sng">
              <a:solidFill>
                <a:schemeClr val="lt1"/>
              </a:solidFill>
            </a:ln>
          </a:insideV>
        </a:tcBdr>
      </a:tcStyle>
    </a:band1H>
    <a:band2H>
      <a:tcStyle>
        <a:tcBdr>
          <a:insideV>
            <a:ln w="38100" cmpd="sng">
              <a:solidFill>
                <a:schemeClr val="lt1"/>
              </a:solidFill>
            </a:ln>
          </a:insideV>
        </a:tcBdr>
      </a:tcStyle>
    </a:band2H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/>
      </a:tcStyle>
    </a:lastRow>
    <a:firstRow>
      <a:tcTxStyle b="on">
        <a:fontRef idx="minor">
          <a:prstClr val="black"/>
        </a:fontRef>
        <a:schemeClr val="dk1"/>
      </a:tcTxStyle>
      <a:tcStyle>
        <a:tcBdr>
          <a:bottom>
            <a:ln w="12700" cmpd="sng">
              <a:solidFill>
                <a:schemeClr val="accent2"/>
              </a:solidFill>
            </a:ln>
          </a:bottom>
        </a:tcBdr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72573" autoAdjust="0"/>
  </p:normalViewPr>
  <p:slideViewPr>
    <p:cSldViewPr snapToGrid="0">
      <p:cViewPr varScale="1">
        <p:scale>
          <a:sx n="37" d="100"/>
          <a:sy n="37" d="100"/>
        </p:scale>
        <p:origin x="110" y="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anne van Boxtel" userId="d3f4d4fe-1a18-4d60-8e7c-a18899a5136b" providerId="ADAL" clId="{21F73759-2F28-4BE9-AC92-EC0F5D2ED113}"/>
    <pc:docChg chg="undo custSel addSld delSld modSld sldOrd">
      <pc:chgData name="Rianne van Boxtel" userId="d3f4d4fe-1a18-4d60-8e7c-a18899a5136b" providerId="ADAL" clId="{21F73759-2F28-4BE9-AC92-EC0F5D2ED113}" dt="2026-06-15T11:37:38.474" v="3567" actId="20577"/>
      <pc:docMkLst>
        <pc:docMk/>
      </pc:docMkLst>
      <pc:sldChg chg="modSp add mod">
        <pc:chgData name="Rianne van Boxtel" userId="d3f4d4fe-1a18-4d60-8e7c-a18899a5136b" providerId="ADAL" clId="{21F73759-2F28-4BE9-AC92-EC0F5D2ED113}" dt="2026-06-10T13:07:14.932" v="1581" actId="20577"/>
        <pc:sldMkLst>
          <pc:docMk/>
          <pc:sldMk cId="3220595055" sldId="264"/>
        </pc:sldMkLst>
        <pc:spChg chg="mod">
          <ac:chgData name="Rianne van Boxtel" userId="d3f4d4fe-1a18-4d60-8e7c-a18899a5136b" providerId="ADAL" clId="{21F73759-2F28-4BE9-AC92-EC0F5D2ED113}" dt="2026-06-10T13:07:14.932" v="1581" actId="20577"/>
          <ac:spMkLst>
            <pc:docMk/>
            <pc:sldMk cId="3220595055" sldId="264"/>
            <ac:spMk id="5" creationId="{00000000-0000-0000-0000-000000000000}"/>
          </ac:spMkLst>
        </pc:spChg>
      </pc:sldChg>
      <pc:sldChg chg="addSp delSp modSp mod">
        <pc:chgData name="Rianne van Boxtel" userId="d3f4d4fe-1a18-4d60-8e7c-a18899a5136b" providerId="ADAL" clId="{21F73759-2F28-4BE9-AC92-EC0F5D2ED113}" dt="2026-06-10T12:25:23.783" v="371" actId="478"/>
        <pc:sldMkLst>
          <pc:docMk/>
          <pc:sldMk cId="3475141401" sldId="268"/>
        </pc:sldMkLst>
        <pc:spChg chg="mod">
          <ac:chgData name="Rianne van Boxtel" userId="d3f4d4fe-1a18-4d60-8e7c-a18899a5136b" providerId="ADAL" clId="{21F73759-2F28-4BE9-AC92-EC0F5D2ED113}" dt="2026-06-10T12:25:05.521" v="344" actId="20577"/>
          <ac:spMkLst>
            <pc:docMk/>
            <pc:sldMk cId="3475141401" sldId="268"/>
            <ac:spMk id="2" creationId="{2E28FE26-CF19-DD4A-4271-16B1187CBD2A}"/>
          </ac:spMkLst>
        </pc:spChg>
        <pc:spChg chg="add mod">
          <ac:chgData name="Rianne van Boxtel" userId="d3f4d4fe-1a18-4d60-8e7c-a18899a5136b" providerId="ADAL" clId="{21F73759-2F28-4BE9-AC92-EC0F5D2ED113}" dt="2026-06-10T12:25:17.827" v="370" actId="20577"/>
          <ac:spMkLst>
            <pc:docMk/>
            <pc:sldMk cId="3475141401" sldId="268"/>
            <ac:spMk id="12" creationId="{CC75F5EC-3DCE-938D-F6F6-7E7F98064B95}"/>
          </ac:spMkLst>
        </pc:spChg>
        <pc:picChg chg="add mod">
          <ac:chgData name="Rianne van Boxtel" userId="d3f4d4fe-1a18-4d60-8e7c-a18899a5136b" providerId="ADAL" clId="{21F73759-2F28-4BE9-AC92-EC0F5D2ED113}" dt="2026-06-10T12:13:08.559" v="3" actId="26606"/>
          <ac:picMkLst>
            <pc:docMk/>
            <pc:sldMk cId="3475141401" sldId="268"/>
            <ac:picMk id="7" creationId="{80DAB14A-FE9B-BCCE-BF00-9078873938E3}"/>
          </ac:picMkLst>
        </pc:picChg>
      </pc:sldChg>
      <pc:sldChg chg="addSp delSp modSp mod modClrScheme chgLayout">
        <pc:chgData name="Rianne van Boxtel" userId="d3f4d4fe-1a18-4d60-8e7c-a18899a5136b" providerId="ADAL" clId="{21F73759-2F28-4BE9-AC92-EC0F5D2ED113}" dt="2026-06-10T14:12:08.073" v="3002" actId="20577"/>
        <pc:sldMkLst>
          <pc:docMk/>
          <pc:sldMk cId="1159582070" sldId="270"/>
        </pc:sldMkLst>
        <pc:spChg chg="mod">
          <ac:chgData name="Rianne van Boxtel" userId="d3f4d4fe-1a18-4d60-8e7c-a18899a5136b" providerId="ADAL" clId="{21F73759-2F28-4BE9-AC92-EC0F5D2ED113}" dt="2026-06-10T14:12:08.073" v="3002" actId="20577"/>
          <ac:spMkLst>
            <pc:docMk/>
            <pc:sldMk cId="1159582070" sldId="270"/>
            <ac:spMk id="2" creationId="{7AA8DF54-744A-2502-38E8-71374DF9DF4C}"/>
          </ac:spMkLst>
        </pc:spChg>
        <pc:picChg chg="add mod">
          <ac:chgData name="Rianne van Boxtel" userId="d3f4d4fe-1a18-4d60-8e7c-a18899a5136b" providerId="ADAL" clId="{21F73759-2F28-4BE9-AC92-EC0F5D2ED113}" dt="2026-06-10T12:36:47.554" v="421" actId="14100"/>
          <ac:picMkLst>
            <pc:docMk/>
            <pc:sldMk cId="1159582070" sldId="270"/>
            <ac:picMk id="1026" creationId="{C28A62F9-DA8B-A541-69AE-1B47C671C2B3}"/>
          </ac:picMkLst>
        </pc:picChg>
      </pc:sldChg>
      <pc:sldChg chg="addSp delSp modSp new mod">
        <pc:chgData name="Rianne van Boxtel" userId="d3f4d4fe-1a18-4d60-8e7c-a18899a5136b" providerId="ADAL" clId="{21F73759-2F28-4BE9-AC92-EC0F5D2ED113}" dt="2026-06-10T14:11:32.257" v="2966" actId="20577"/>
        <pc:sldMkLst>
          <pc:docMk/>
          <pc:sldMk cId="1486749353" sldId="271"/>
        </pc:sldMkLst>
        <pc:spChg chg="mod">
          <ac:chgData name="Rianne van Boxtel" userId="d3f4d4fe-1a18-4d60-8e7c-a18899a5136b" providerId="ADAL" clId="{21F73759-2F28-4BE9-AC92-EC0F5D2ED113}" dt="2026-06-10T14:09:11.468" v="2708" actId="20577"/>
          <ac:spMkLst>
            <pc:docMk/>
            <pc:sldMk cId="1486749353" sldId="271"/>
            <ac:spMk id="2" creationId="{E7922453-A71C-A6DD-4753-EB7C1F5914E0}"/>
          </ac:spMkLst>
        </pc:spChg>
        <pc:spChg chg="mod">
          <ac:chgData name="Rianne van Boxtel" userId="d3f4d4fe-1a18-4d60-8e7c-a18899a5136b" providerId="ADAL" clId="{21F73759-2F28-4BE9-AC92-EC0F5D2ED113}" dt="2026-06-10T14:11:32.257" v="2966" actId="20577"/>
          <ac:spMkLst>
            <pc:docMk/>
            <pc:sldMk cId="1486749353" sldId="271"/>
            <ac:spMk id="3" creationId="{B9073B7A-6CD7-D02C-0B52-8CFBD15606FA}"/>
          </ac:spMkLst>
        </pc:spChg>
        <pc:picChg chg="add mod ord">
          <ac:chgData name="Rianne van Boxtel" userId="d3f4d4fe-1a18-4d60-8e7c-a18899a5136b" providerId="ADAL" clId="{21F73759-2F28-4BE9-AC92-EC0F5D2ED113}" dt="2026-06-10T12:26:27.445" v="372" actId="931"/>
          <ac:picMkLst>
            <pc:docMk/>
            <pc:sldMk cId="1486749353" sldId="271"/>
            <ac:picMk id="6" creationId="{73997A4A-5E87-D703-02CB-DC4484862F03}"/>
          </ac:picMkLst>
        </pc:picChg>
      </pc:sldChg>
      <pc:sldChg chg="addSp delSp modSp new mod">
        <pc:chgData name="Rianne van Boxtel" userId="d3f4d4fe-1a18-4d60-8e7c-a18899a5136b" providerId="ADAL" clId="{21F73759-2F28-4BE9-AC92-EC0F5D2ED113}" dt="2026-06-10T14:11:52.431" v="2990" actId="20577"/>
        <pc:sldMkLst>
          <pc:docMk/>
          <pc:sldMk cId="68147887" sldId="272"/>
        </pc:sldMkLst>
        <pc:spChg chg="mod">
          <ac:chgData name="Rianne van Boxtel" userId="d3f4d4fe-1a18-4d60-8e7c-a18899a5136b" providerId="ADAL" clId="{21F73759-2F28-4BE9-AC92-EC0F5D2ED113}" dt="2026-06-10T14:11:52.431" v="2990" actId="20577"/>
          <ac:spMkLst>
            <pc:docMk/>
            <pc:sldMk cId="68147887" sldId="272"/>
            <ac:spMk id="2" creationId="{11A801E8-482B-73F7-5B7A-4BC9A627D7BB}"/>
          </ac:spMkLst>
        </pc:spChg>
        <pc:picChg chg="add mod">
          <ac:chgData name="Rianne van Boxtel" userId="d3f4d4fe-1a18-4d60-8e7c-a18899a5136b" providerId="ADAL" clId="{21F73759-2F28-4BE9-AC92-EC0F5D2ED113}" dt="2026-06-10T12:31:18.581" v="417"/>
          <ac:picMkLst>
            <pc:docMk/>
            <pc:sldMk cId="68147887" sldId="272"/>
            <ac:picMk id="5" creationId="{9E9F17FA-10F0-778C-5D82-0A5B9D19DE72}"/>
          </ac:picMkLst>
        </pc:picChg>
      </pc:sldChg>
      <pc:sldChg chg="addSp delSp modSp new mod">
        <pc:chgData name="Rianne van Boxtel" userId="d3f4d4fe-1a18-4d60-8e7c-a18899a5136b" providerId="ADAL" clId="{21F73759-2F28-4BE9-AC92-EC0F5D2ED113}" dt="2026-06-10T14:12:39.637" v="3044" actId="14100"/>
        <pc:sldMkLst>
          <pc:docMk/>
          <pc:sldMk cId="1714462498" sldId="273"/>
        </pc:sldMkLst>
        <pc:spChg chg="mod">
          <ac:chgData name="Rianne van Boxtel" userId="d3f4d4fe-1a18-4d60-8e7c-a18899a5136b" providerId="ADAL" clId="{21F73759-2F28-4BE9-AC92-EC0F5D2ED113}" dt="2026-06-10T14:12:29.978" v="3043" actId="20577"/>
          <ac:spMkLst>
            <pc:docMk/>
            <pc:sldMk cId="1714462498" sldId="273"/>
            <ac:spMk id="2" creationId="{ECEEADA7-8E51-413A-9EAB-6FBB9AD4079A}"/>
          </ac:spMkLst>
        </pc:spChg>
        <pc:spChg chg="add del mod">
          <ac:chgData name="Rianne van Boxtel" userId="d3f4d4fe-1a18-4d60-8e7c-a18899a5136b" providerId="ADAL" clId="{21F73759-2F28-4BE9-AC92-EC0F5D2ED113}" dt="2026-06-10T14:12:39.637" v="3044" actId="14100"/>
          <ac:spMkLst>
            <pc:docMk/>
            <pc:sldMk cId="1714462498" sldId="273"/>
            <ac:spMk id="3" creationId="{2E51E459-FBDE-02D2-D744-29793A3B7B7A}"/>
          </ac:spMkLst>
        </pc:spChg>
        <pc:picChg chg="add mod">
          <ac:chgData name="Rianne van Boxtel" userId="d3f4d4fe-1a18-4d60-8e7c-a18899a5136b" providerId="ADAL" clId="{21F73759-2F28-4BE9-AC92-EC0F5D2ED113}" dt="2026-06-10T12:40:06.702" v="517"/>
          <ac:picMkLst>
            <pc:docMk/>
            <pc:sldMk cId="1714462498" sldId="273"/>
            <ac:picMk id="2050" creationId="{619C0687-AF8C-0DBD-8915-CCD8360F8750}"/>
          </ac:picMkLst>
        </pc:picChg>
      </pc:sldChg>
      <pc:sldChg chg="addSp delSp modSp add mod">
        <pc:chgData name="Rianne van Boxtel" userId="d3f4d4fe-1a18-4d60-8e7c-a18899a5136b" providerId="ADAL" clId="{21F73759-2F28-4BE9-AC92-EC0F5D2ED113}" dt="2026-06-10T14:13:23.948" v="3089" actId="20577"/>
        <pc:sldMkLst>
          <pc:docMk/>
          <pc:sldMk cId="572954905" sldId="278"/>
        </pc:sldMkLst>
        <pc:spChg chg="mod">
          <ac:chgData name="Rianne van Boxtel" userId="d3f4d4fe-1a18-4d60-8e7c-a18899a5136b" providerId="ADAL" clId="{21F73759-2F28-4BE9-AC92-EC0F5D2ED113}" dt="2026-06-10T14:13:23.948" v="3089" actId="20577"/>
          <ac:spMkLst>
            <pc:docMk/>
            <pc:sldMk cId="572954905" sldId="278"/>
            <ac:spMk id="2" creationId="{00000000-0000-0000-0000-000000000000}"/>
          </ac:spMkLst>
        </pc:spChg>
        <pc:spChg chg="mod">
          <ac:chgData name="Rianne van Boxtel" userId="d3f4d4fe-1a18-4d60-8e7c-a18899a5136b" providerId="ADAL" clId="{21F73759-2F28-4BE9-AC92-EC0F5D2ED113}" dt="2026-06-10T13:08:28.103" v="1585" actId="27636"/>
          <ac:spMkLst>
            <pc:docMk/>
            <pc:sldMk cId="572954905" sldId="278"/>
            <ac:spMk id="6" creationId="{00000000-0000-0000-0000-000000000000}"/>
          </ac:spMkLst>
        </pc:spChg>
        <pc:picChg chg="mod">
          <ac:chgData name="Rianne van Boxtel" userId="d3f4d4fe-1a18-4d60-8e7c-a18899a5136b" providerId="ADAL" clId="{21F73759-2F28-4BE9-AC92-EC0F5D2ED113}" dt="2026-06-10T13:12:13.637" v="1588" actId="14100"/>
          <ac:picMkLst>
            <pc:docMk/>
            <pc:sldMk cId="572954905" sldId="278"/>
            <ac:picMk id="4" creationId="{87C475D0-6FE3-4A33-A893-1C1FA53B1FFC}"/>
          </ac:picMkLst>
        </pc:picChg>
        <pc:picChg chg="add mod">
          <ac:chgData name="Rianne van Boxtel" userId="d3f4d4fe-1a18-4d60-8e7c-a18899a5136b" providerId="ADAL" clId="{21F73759-2F28-4BE9-AC92-EC0F5D2ED113}" dt="2026-06-10T13:17:25.650" v="1611" actId="14100"/>
          <ac:picMkLst>
            <pc:docMk/>
            <pc:sldMk cId="572954905" sldId="278"/>
            <ac:picMk id="4102" creationId="{94AF41F7-4A08-93B8-D746-CB8D151A67E7}"/>
          </ac:picMkLst>
        </pc:picChg>
        <pc:picChg chg="add mod">
          <ac:chgData name="Rianne van Boxtel" userId="d3f4d4fe-1a18-4d60-8e7c-a18899a5136b" providerId="ADAL" clId="{21F73759-2F28-4BE9-AC92-EC0F5D2ED113}" dt="2026-06-10T13:16:32.945" v="1604" actId="14100"/>
          <ac:picMkLst>
            <pc:docMk/>
            <pc:sldMk cId="572954905" sldId="278"/>
            <ac:picMk id="4104" creationId="{52215485-01FF-9A33-1FA7-5A5115441D3A}"/>
          </ac:picMkLst>
        </pc:picChg>
        <pc:picChg chg="add mod">
          <ac:chgData name="Rianne van Boxtel" userId="d3f4d4fe-1a18-4d60-8e7c-a18899a5136b" providerId="ADAL" clId="{21F73759-2F28-4BE9-AC92-EC0F5D2ED113}" dt="2026-06-10T13:17:20.334" v="1610" actId="14100"/>
          <ac:picMkLst>
            <pc:docMk/>
            <pc:sldMk cId="572954905" sldId="278"/>
            <ac:picMk id="4106" creationId="{70B5AC6D-8A3D-E8A3-28B9-68A0BC61333E}"/>
          </ac:picMkLst>
        </pc:picChg>
      </pc:sldChg>
      <pc:sldChg chg="addSp delSp modSp add mod">
        <pc:chgData name="Rianne van Boxtel" userId="d3f4d4fe-1a18-4d60-8e7c-a18899a5136b" providerId="ADAL" clId="{21F73759-2F28-4BE9-AC92-EC0F5D2ED113}" dt="2026-06-10T13:22:52.088" v="1815" actId="20577"/>
        <pc:sldMkLst>
          <pc:docMk/>
          <pc:sldMk cId="295524826" sldId="282"/>
        </pc:sldMkLst>
        <pc:spChg chg="mod">
          <ac:chgData name="Rianne van Boxtel" userId="d3f4d4fe-1a18-4d60-8e7c-a18899a5136b" providerId="ADAL" clId="{21F73759-2F28-4BE9-AC92-EC0F5D2ED113}" dt="2026-06-10T13:03:07.908" v="1361" actId="26606"/>
          <ac:spMkLst>
            <pc:docMk/>
            <pc:sldMk cId="295524826" sldId="282"/>
            <ac:spMk id="2" creationId="{4ABCF53A-F903-4B65-B196-9F12B101E363}"/>
          </ac:spMkLst>
        </pc:spChg>
        <pc:spChg chg="add">
          <ac:chgData name="Rianne van Boxtel" userId="d3f4d4fe-1a18-4d60-8e7c-a18899a5136b" providerId="ADAL" clId="{21F73759-2F28-4BE9-AC92-EC0F5D2ED113}" dt="2026-06-10T13:03:07.908" v="1361" actId="26606"/>
          <ac:spMkLst>
            <pc:docMk/>
            <pc:sldMk cId="295524826" sldId="282"/>
            <ac:spMk id="9" creationId="{4AFE8AB5-2C0B-51BD-BFCD-08D40D997EBA}"/>
          </ac:spMkLst>
        </pc:spChg>
        <pc:graphicFrameChg chg="add mod modGraphic">
          <ac:chgData name="Rianne van Boxtel" userId="d3f4d4fe-1a18-4d60-8e7c-a18899a5136b" providerId="ADAL" clId="{21F73759-2F28-4BE9-AC92-EC0F5D2ED113}" dt="2026-06-10T13:22:52.088" v="1815" actId="20577"/>
          <ac:graphicFrameMkLst>
            <pc:docMk/>
            <pc:sldMk cId="295524826" sldId="282"/>
            <ac:graphicFrameMk id="5" creationId="{D8312011-F8D8-0C92-2548-DA77A0B3BF71}"/>
          </ac:graphicFrameMkLst>
        </pc:graphicFrameChg>
      </pc:sldChg>
      <pc:sldChg chg="addSp delSp modSp new mod">
        <pc:chgData name="Rianne van Boxtel" userId="d3f4d4fe-1a18-4d60-8e7c-a18899a5136b" providerId="ADAL" clId="{21F73759-2F28-4BE9-AC92-EC0F5D2ED113}" dt="2026-06-10T12:54:50.513" v="1032" actId="20577"/>
        <pc:sldMkLst>
          <pc:docMk/>
          <pc:sldMk cId="3253654586" sldId="284"/>
        </pc:sldMkLst>
        <pc:spChg chg="mod">
          <ac:chgData name="Rianne van Boxtel" userId="d3f4d4fe-1a18-4d60-8e7c-a18899a5136b" providerId="ADAL" clId="{21F73759-2F28-4BE9-AC92-EC0F5D2ED113}" dt="2026-06-10T12:54:50.513" v="1032" actId="20577"/>
          <ac:spMkLst>
            <pc:docMk/>
            <pc:sldMk cId="3253654586" sldId="284"/>
            <ac:spMk id="2" creationId="{D53DBCB0-727B-F4EF-0113-580BDAA0B3CC}"/>
          </ac:spMkLst>
        </pc:spChg>
        <pc:spChg chg="mod">
          <ac:chgData name="Rianne van Boxtel" userId="d3f4d4fe-1a18-4d60-8e7c-a18899a5136b" providerId="ADAL" clId="{21F73759-2F28-4BE9-AC92-EC0F5D2ED113}" dt="2026-06-10T12:53:06.503" v="1001" actId="20577"/>
          <ac:spMkLst>
            <pc:docMk/>
            <pc:sldMk cId="3253654586" sldId="284"/>
            <ac:spMk id="3" creationId="{471D6289-36A3-9D45-F3AB-861863B2354F}"/>
          </ac:spMkLst>
        </pc:spChg>
        <pc:picChg chg="add mod">
          <ac:chgData name="Rianne van Boxtel" userId="d3f4d4fe-1a18-4d60-8e7c-a18899a5136b" providerId="ADAL" clId="{21F73759-2F28-4BE9-AC92-EC0F5D2ED113}" dt="2026-06-10T12:51:28.660" v="833"/>
          <ac:picMkLst>
            <pc:docMk/>
            <pc:sldMk cId="3253654586" sldId="284"/>
            <ac:picMk id="5" creationId="{420D3385-3C8C-9CF6-90C5-CE4EF4C99D30}"/>
          </ac:picMkLst>
        </pc:picChg>
      </pc:sldChg>
      <pc:sldChg chg="addSp delSp modSp new mod">
        <pc:chgData name="Rianne van Boxtel" userId="d3f4d4fe-1a18-4d60-8e7c-a18899a5136b" providerId="ADAL" clId="{21F73759-2F28-4BE9-AC92-EC0F5D2ED113}" dt="2026-06-10T13:02:08.035" v="1359" actId="20577"/>
        <pc:sldMkLst>
          <pc:docMk/>
          <pc:sldMk cId="4196370488" sldId="285"/>
        </pc:sldMkLst>
        <pc:spChg chg="mod">
          <ac:chgData name="Rianne van Boxtel" userId="d3f4d4fe-1a18-4d60-8e7c-a18899a5136b" providerId="ADAL" clId="{21F73759-2F28-4BE9-AC92-EC0F5D2ED113}" dt="2026-06-10T12:54:28.216" v="1029" actId="20577"/>
          <ac:spMkLst>
            <pc:docMk/>
            <pc:sldMk cId="4196370488" sldId="285"/>
            <ac:spMk id="2" creationId="{006ABD3F-9FED-8656-EFE5-E5C606C3532D}"/>
          </ac:spMkLst>
        </pc:spChg>
        <pc:spChg chg="mod">
          <ac:chgData name="Rianne van Boxtel" userId="d3f4d4fe-1a18-4d60-8e7c-a18899a5136b" providerId="ADAL" clId="{21F73759-2F28-4BE9-AC92-EC0F5D2ED113}" dt="2026-06-10T13:02:08.035" v="1359" actId="20577"/>
          <ac:spMkLst>
            <pc:docMk/>
            <pc:sldMk cId="4196370488" sldId="285"/>
            <ac:spMk id="3" creationId="{49737E38-195C-86AD-28A8-1F84E19C283F}"/>
          </ac:spMkLst>
        </pc:spChg>
        <pc:picChg chg="add mod">
          <ac:chgData name="Rianne van Boxtel" userId="d3f4d4fe-1a18-4d60-8e7c-a18899a5136b" providerId="ADAL" clId="{21F73759-2F28-4BE9-AC92-EC0F5D2ED113}" dt="2026-06-10T12:58:13.196" v="1040"/>
          <ac:picMkLst>
            <pc:docMk/>
            <pc:sldMk cId="4196370488" sldId="285"/>
            <ac:picMk id="7" creationId="{9531F1B5-0D0E-427C-921C-582951E59B26}"/>
          </ac:picMkLst>
        </pc:picChg>
      </pc:sldChg>
      <pc:sldChg chg="modSp add mod ord">
        <pc:chgData name="Rianne van Boxtel" userId="d3f4d4fe-1a18-4d60-8e7c-a18899a5136b" providerId="ADAL" clId="{21F73759-2F28-4BE9-AC92-EC0F5D2ED113}" dt="2026-06-10T14:13:47.908" v="3096" actId="20577"/>
        <pc:sldMkLst>
          <pc:docMk/>
          <pc:sldMk cId="1788711465" sldId="286"/>
        </pc:sldMkLst>
        <pc:spChg chg="mod">
          <ac:chgData name="Rianne van Boxtel" userId="d3f4d4fe-1a18-4d60-8e7c-a18899a5136b" providerId="ADAL" clId="{21F73759-2F28-4BE9-AC92-EC0F5D2ED113}" dt="2026-06-10T14:13:47.908" v="3096" actId="20577"/>
          <ac:spMkLst>
            <pc:docMk/>
            <pc:sldMk cId="1788711465" sldId="286"/>
            <ac:spMk id="2" creationId="{C458CE27-EA86-41A3-15CB-AB97D3F98A47}"/>
          </ac:spMkLst>
        </pc:spChg>
        <pc:graphicFrameChg chg="mod modGraphic">
          <ac:chgData name="Rianne van Boxtel" userId="d3f4d4fe-1a18-4d60-8e7c-a18899a5136b" providerId="ADAL" clId="{21F73759-2F28-4BE9-AC92-EC0F5D2ED113}" dt="2026-06-10T13:31:50.709" v="2057" actId="20577"/>
          <ac:graphicFrameMkLst>
            <pc:docMk/>
            <pc:sldMk cId="1788711465" sldId="286"/>
            <ac:graphicFrameMk id="5" creationId="{FFF1496C-2F57-5FB4-FEAF-49A8117BDA6A}"/>
          </ac:graphicFrameMkLst>
        </pc:graphicFrameChg>
      </pc:sldChg>
      <pc:sldChg chg="modSp add mod">
        <pc:chgData name="Rianne van Boxtel" userId="d3f4d4fe-1a18-4d60-8e7c-a18899a5136b" providerId="ADAL" clId="{21F73759-2F28-4BE9-AC92-EC0F5D2ED113}" dt="2026-06-10T14:14:01.618" v="3135" actId="20577"/>
        <pc:sldMkLst>
          <pc:docMk/>
          <pc:sldMk cId="3860055899" sldId="287"/>
        </pc:sldMkLst>
        <pc:spChg chg="mod">
          <ac:chgData name="Rianne van Boxtel" userId="d3f4d4fe-1a18-4d60-8e7c-a18899a5136b" providerId="ADAL" clId="{21F73759-2F28-4BE9-AC92-EC0F5D2ED113}" dt="2026-06-10T14:14:01.618" v="3135" actId="20577"/>
          <ac:spMkLst>
            <pc:docMk/>
            <pc:sldMk cId="3860055899" sldId="287"/>
            <ac:spMk id="2" creationId="{38BA816A-14F8-4C48-836D-8E69CB9AEDBC}"/>
          </ac:spMkLst>
        </pc:spChg>
        <pc:spChg chg="mod">
          <ac:chgData name="Rianne van Boxtel" userId="d3f4d4fe-1a18-4d60-8e7c-a18899a5136b" providerId="ADAL" clId="{21F73759-2F28-4BE9-AC92-EC0F5D2ED113}" dt="2026-06-10T13:42:24.992" v="2059" actId="27636"/>
          <ac:spMkLst>
            <pc:docMk/>
            <pc:sldMk cId="3860055899" sldId="287"/>
            <ac:spMk id="3" creationId="{088BA116-0C22-4813-9FFB-F1314F85BADE}"/>
          </ac:spMkLst>
        </pc:spChg>
      </pc:sldChg>
      <pc:sldChg chg="modSp add mod">
        <pc:chgData name="Rianne van Boxtel" userId="d3f4d4fe-1a18-4d60-8e7c-a18899a5136b" providerId="ADAL" clId="{21F73759-2F28-4BE9-AC92-EC0F5D2ED113}" dt="2026-06-10T14:05:25.918" v="2609" actId="20577"/>
        <pc:sldMkLst>
          <pc:docMk/>
          <pc:sldMk cId="2257809276" sldId="288"/>
        </pc:sldMkLst>
        <pc:spChg chg="mod">
          <ac:chgData name="Rianne van Boxtel" userId="d3f4d4fe-1a18-4d60-8e7c-a18899a5136b" providerId="ADAL" clId="{21F73759-2F28-4BE9-AC92-EC0F5D2ED113}" dt="2026-06-10T14:05:25.918" v="2609" actId="20577"/>
          <ac:spMkLst>
            <pc:docMk/>
            <pc:sldMk cId="2257809276" sldId="288"/>
            <ac:spMk id="3" creationId="{6CE99484-A97E-436B-9562-2DAA65DE2E80}"/>
          </ac:spMkLst>
        </pc:spChg>
      </pc:sldChg>
      <pc:sldChg chg="modSp add mod">
        <pc:chgData name="Rianne van Boxtel" userId="d3f4d4fe-1a18-4d60-8e7c-a18899a5136b" providerId="ADAL" clId="{21F73759-2F28-4BE9-AC92-EC0F5D2ED113}" dt="2026-06-15T11:37:38.474" v="3567" actId="20577"/>
        <pc:sldMkLst>
          <pc:docMk/>
          <pc:sldMk cId="1365114962" sldId="289"/>
        </pc:sldMkLst>
        <pc:spChg chg="mod">
          <ac:chgData name="Rianne van Boxtel" userId="d3f4d4fe-1a18-4d60-8e7c-a18899a5136b" providerId="ADAL" clId="{21F73759-2F28-4BE9-AC92-EC0F5D2ED113}" dt="2026-06-15T11:37:38.474" v="3567" actId="20577"/>
          <ac:spMkLst>
            <pc:docMk/>
            <pc:sldMk cId="1365114962" sldId="289"/>
            <ac:spMk id="3" creationId="{9783C796-F27B-4F0C-9C6F-62EEB57C55CF}"/>
          </ac:spMkLst>
        </pc:spChg>
      </pc:sldChg>
      <pc:sldChg chg="addSp delSp modSp new mod modTransition modClrScheme chgLayout">
        <pc:chgData name="Rianne van Boxtel" userId="d3f4d4fe-1a18-4d60-8e7c-a18899a5136b" providerId="ADAL" clId="{21F73759-2F28-4BE9-AC92-EC0F5D2ED113}" dt="2026-06-10T13:58:46.936" v="2101" actId="26606"/>
        <pc:sldMkLst>
          <pc:docMk/>
          <pc:sldMk cId="2028326607" sldId="290"/>
        </pc:sldMkLst>
        <pc:spChg chg="mod">
          <ac:chgData name="Rianne van Boxtel" userId="d3f4d4fe-1a18-4d60-8e7c-a18899a5136b" providerId="ADAL" clId="{21F73759-2F28-4BE9-AC92-EC0F5D2ED113}" dt="2026-06-10T13:58:46.936" v="2101" actId="26606"/>
          <ac:spMkLst>
            <pc:docMk/>
            <pc:sldMk cId="2028326607" sldId="290"/>
            <ac:spMk id="2" creationId="{43789E84-1A33-D1A2-07AF-30723C243A1A}"/>
          </ac:spMkLst>
        </pc:spChg>
        <pc:spChg chg="add mod">
          <ac:chgData name="Rianne van Boxtel" userId="d3f4d4fe-1a18-4d60-8e7c-a18899a5136b" providerId="ADAL" clId="{21F73759-2F28-4BE9-AC92-EC0F5D2ED113}" dt="2026-06-10T13:58:46.936" v="2101" actId="26606"/>
          <ac:spMkLst>
            <pc:docMk/>
            <pc:sldMk cId="2028326607" sldId="290"/>
            <ac:spMk id="19" creationId="{D5EF6DD0-044C-BC62-B7E9-DD231A27AD54}"/>
          </ac:spMkLst>
        </pc:spChg>
        <pc:picChg chg="add mod ord">
          <ac:chgData name="Rianne van Boxtel" userId="d3f4d4fe-1a18-4d60-8e7c-a18899a5136b" providerId="ADAL" clId="{21F73759-2F28-4BE9-AC92-EC0F5D2ED113}" dt="2026-06-10T13:58:46.936" v="2101" actId="26606"/>
          <ac:picMkLst>
            <pc:docMk/>
            <pc:sldMk cId="2028326607" sldId="290"/>
            <ac:picMk id="14" creationId="{46CFB845-C336-40FC-784A-B4A1D79711B3}"/>
          </ac:picMkLst>
        </pc:picChg>
      </pc:sldChg>
      <pc:sldChg chg="addSp delSp modSp new mod modTransition modClrScheme chgLayout">
        <pc:chgData name="Rianne van Boxtel" userId="d3f4d4fe-1a18-4d60-8e7c-a18899a5136b" providerId="ADAL" clId="{21F73759-2F28-4BE9-AC92-EC0F5D2ED113}" dt="2026-06-10T14:02:24.028" v="2515"/>
        <pc:sldMkLst>
          <pc:docMk/>
          <pc:sldMk cId="1805790544" sldId="291"/>
        </pc:sldMkLst>
        <pc:spChg chg="mod">
          <ac:chgData name="Rianne van Boxtel" userId="d3f4d4fe-1a18-4d60-8e7c-a18899a5136b" providerId="ADAL" clId="{21F73759-2F28-4BE9-AC92-EC0F5D2ED113}" dt="2026-06-10T14:02:07.837" v="2514" actId="26606"/>
          <ac:spMkLst>
            <pc:docMk/>
            <pc:sldMk cId="1805790544" sldId="291"/>
            <ac:spMk id="2" creationId="{340C0AA9-30F0-FCA1-0254-7D45876E149D}"/>
          </ac:spMkLst>
        </pc:spChg>
        <pc:spChg chg="add mod">
          <ac:chgData name="Rianne van Boxtel" userId="d3f4d4fe-1a18-4d60-8e7c-a18899a5136b" providerId="ADAL" clId="{21F73759-2F28-4BE9-AC92-EC0F5D2ED113}" dt="2026-06-10T14:02:07.837" v="2514" actId="26606"/>
          <ac:spMkLst>
            <pc:docMk/>
            <pc:sldMk cId="1805790544" sldId="291"/>
            <ac:spMk id="10" creationId="{44639DF7-7B7B-5CD1-70B1-A017B474825D}"/>
          </ac:spMkLst>
        </pc:spChg>
        <pc:spChg chg="add mod">
          <ac:chgData name="Rianne van Boxtel" userId="d3f4d4fe-1a18-4d60-8e7c-a18899a5136b" providerId="ADAL" clId="{21F73759-2F28-4BE9-AC92-EC0F5D2ED113}" dt="2026-06-10T14:02:07.837" v="2514" actId="26606"/>
          <ac:spMkLst>
            <pc:docMk/>
            <pc:sldMk cId="1805790544" sldId="291"/>
            <ac:spMk id="12" creationId="{251B859A-82BE-820B-50BD-031B8E103253}"/>
          </ac:spMkLst>
        </pc:spChg>
        <pc:graphicFrameChg chg="add mod">
          <ac:chgData name="Rianne van Boxtel" userId="d3f4d4fe-1a18-4d60-8e7c-a18899a5136b" providerId="ADAL" clId="{21F73759-2F28-4BE9-AC92-EC0F5D2ED113}" dt="2026-06-10T14:02:24.028" v="2515"/>
          <ac:graphicFrameMkLst>
            <pc:docMk/>
            <pc:sldMk cId="1805790544" sldId="291"/>
            <ac:graphicFrameMk id="6" creationId="{44D38EC0-7D55-3D0E-6417-154525E58897}"/>
          </ac:graphicFrameMkLst>
        </pc:graphicFrameChg>
      </pc:sldChg>
      <pc:sldChg chg="modSp new mod">
        <pc:chgData name="Rianne van Boxtel" userId="d3f4d4fe-1a18-4d60-8e7c-a18899a5136b" providerId="ADAL" clId="{21F73759-2F28-4BE9-AC92-EC0F5D2ED113}" dt="2026-06-10T14:06:16.424" v="2641" actId="20577"/>
        <pc:sldMkLst>
          <pc:docMk/>
          <pc:sldMk cId="3779636974" sldId="292"/>
        </pc:sldMkLst>
        <pc:spChg chg="mod">
          <ac:chgData name="Rianne van Boxtel" userId="d3f4d4fe-1a18-4d60-8e7c-a18899a5136b" providerId="ADAL" clId="{21F73759-2F28-4BE9-AC92-EC0F5D2ED113}" dt="2026-06-10T14:06:16.424" v="2641" actId="20577"/>
          <ac:spMkLst>
            <pc:docMk/>
            <pc:sldMk cId="3779636974" sldId="292"/>
            <ac:spMk id="2" creationId="{CB3A9024-8B7A-47E2-4F3B-F53A43601DFE}"/>
          </ac:spMkLst>
        </pc:spChg>
      </pc:sldChg>
      <pc:sldChg chg="new del">
        <pc:chgData name="Rianne van Boxtel" userId="d3f4d4fe-1a18-4d60-8e7c-a18899a5136b" providerId="ADAL" clId="{21F73759-2F28-4BE9-AC92-EC0F5D2ED113}" dt="2026-06-15T11:16:27.911" v="3139" actId="47"/>
        <pc:sldMkLst>
          <pc:docMk/>
          <pc:sldMk cId="1025446400" sldId="293"/>
        </pc:sldMkLst>
      </pc:sldChg>
      <pc:sldChg chg="modSp add mod">
        <pc:chgData name="Rianne van Boxtel" userId="d3f4d4fe-1a18-4d60-8e7c-a18899a5136b" providerId="ADAL" clId="{21F73759-2F28-4BE9-AC92-EC0F5D2ED113}" dt="2026-06-15T11:36:43.208" v="3505" actId="27636"/>
        <pc:sldMkLst>
          <pc:docMk/>
          <pc:sldMk cId="3816627385" sldId="294"/>
        </pc:sldMkLst>
        <pc:spChg chg="mod">
          <ac:chgData name="Rianne van Boxtel" userId="d3f4d4fe-1a18-4d60-8e7c-a18899a5136b" providerId="ADAL" clId="{21F73759-2F28-4BE9-AC92-EC0F5D2ED113}" dt="2026-06-15T11:36:43.208" v="3505" actId="27636"/>
          <ac:spMkLst>
            <pc:docMk/>
            <pc:sldMk cId="3816627385" sldId="294"/>
            <ac:spMk id="3" creationId="{F6CCD360-2808-4662-B705-F626BE1EC7BB}"/>
          </ac:spMkLst>
        </pc:spChg>
      </pc:sldChg>
      <pc:sldMasterChg chg="delSldLayout">
        <pc:chgData name="Rianne van Boxtel" userId="d3f4d4fe-1a18-4d60-8e7c-a18899a5136b" providerId="ADAL" clId="{21F73759-2F28-4BE9-AC92-EC0F5D2ED113}" dt="2026-06-10T13:02:17.675" v="1360" actId="47"/>
        <pc:sldMasterMkLst>
          <pc:docMk/>
          <pc:sldMasterMk cId="2394938655" sldId="2147483660"/>
        </pc:sldMasterMkLst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5BC93F-E59E-48A5-B84A-D8BA2FD3FAAF}" type="doc">
      <dgm:prSet loTypeId="urn:microsoft.com/office/officeart/2005/8/layout/defaul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C7CF314-9634-497D-B032-97EBD7D5D598}">
      <dgm:prSet/>
      <dgm:spPr/>
      <dgm:t>
        <a:bodyPr/>
        <a:lstStyle/>
        <a:p>
          <a:r>
            <a:rPr lang="nl-NL"/>
            <a:t>Dit is hetzelfde:</a:t>
          </a:r>
          <a:endParaRPr lang="en-US"/>
        </a:p>
      </dgm:t>
    </dgm:pt>
    <dgm:pt modelId="{361D5225-3C11-4F9F-A3EF-E78E16B2A871}" type="parTrans" cxnId="{26584112-3B23-4127-9EC5-346A36056AF7}">
      <dgm:prSet/>
      <dgm:spPr/>
      <dgm:t>
        <a:bodyPr/>
        <a:lstStyle/>
        <a:p>
          <a:endParaRPr lang="en-US"/>
        </a:p>
      </dgm:t>
    </dgm:pt>
    <dgm:pt modelId="{0F4955B9-0721-424F-9CCB-8B5B80E90BFA}" type="sibTrans" cxnId="{26584112-3B23-4127-9EC5-346A36056AF7}">
      <dgm:prSet/>
      <dgm:spPr/>
      <dgm:t>
        <a:bodyPr/>
        <a:lstStyle/>
        <a:p>
          <a:endParaRPr lang="en-US"/>
        </a:p>
      </dgm:t>
    </dgm:pt>
    <dgm:pt modelId="{0BF5B2E0-70C3-43D0-BF0A-5E569E6CF3B3}">
      <dgm:prSet/>
      <dgm:spPr/>
      <dgm:t>
        <a:bodyPr/>
        <a:lstStyle/>
        <a:p>
          <a:r>
            <a:rPr lang="nl-NL"/>
            <a:t>De opleidingsduur (2 jaar)</a:t>
          </a:r>
          <a:endParaRPr lang="en-US"/>
        </a:p>
      </dgm:t>
    </dgm:pt>
    <dgm:pt modelId="{4AD29536-59A6-468E-8613-60376BFD7BCC}" type="parTrans" cxnId="{ED424D4D-8F51-4DA2-BD9B-7C018CEF08A4}">
      <dgm:prSet/>
      <dgm:spPr/>
      <dgm:t>
        <a:bodyPr/>
        <a:lstStyle/>
        <a:p>
          <a:endParaRPr lang="en-US"/>
        </a:p>
      </dgm:t>
    </dgm:pt>
    <dgm:pt modelId="{BF2F90A0-94F5-48C1-98BB-E5E9D2D1D61D}" type="sibTrans" cxnId="{ED424D4D-8F51-4DA2-BD9B-7C018CEF08A4}">
      <dgm:prSet/>
      <dgm:spPr/>
      <dgm:t>
        <a:bodyPr/>
        <a:lstStyle/>
        <a:p>
          <a:endParaRPr lang="en-US"/>
        </a:p>
      </dgm:t>
    </dgm:pt>
    <dgm:pt modelId="{823F4234-6941-40A5-BFA0-C3A63D89A44C}">
      <dgm:prSet/>
      <dgm:spPr/>
      <dgm:t>
        <a:bodyPr/>
        <a:lstStyle/>
        <a:p>
          <a:r>
            <a:rPr lang="nl-NL"/>
            <a:t>De lessen</a:t>
          </a:r>
          <a:endParaRPr lang="en-US"/>
        </a:p>
      </dgm:t>
    </dgm:pt>
    <dgm:pt modelId="{C77049A4-313A-4953-9E59-CAA346B87CED}" type="parTrans" cxnId="{112CFE11-9AA8-40FE-A80D-A9C4568989D5}">
      <dgm:prSet/>
      <dgm:spPr/>
      <dgm:t>
        <a:bodyPr/>
        <a:lstStyle/>
        <a:p>
          <a:endParaRPr lang="en-US"/>
        </a:p>
      </dgm:t>
    </dgm:pt>
    <dgm:pt modelId="{C9C40E9E-BD31-41FC-93FC-1200930E9C47}" type="sibTrans" cxnId="{112CFE11-9AA8-40FE-A80D-A9C4568989D5}">
      <dgm:prSet/>
      <dgm:spPr/>
      <dgm:t>
        <a:bodyPr/>
        <a:lstStyle/>
        <a:p>
          <a:endParaRPr lang="en-US"/>
        </a:p>
      </dgm:t>
    </dgm:pt>
    <dgm:pt modelId="{1DBDEF93-FD20-44B0-8606-6CEC2B073CA0}">
      <dgm:prSet/>
      <dgm:spPr/>
      <dgm:t>
        <a:bodyPr/>
        <a:lstStyle/>
        <a:p>
          <a:r>
            <a:rPr lang="nl-NL" dirty="0"/>
            <a:t>De klassen</a:t>
          </a:r>
          <a:endParaRPr lang="en-US" dirty="0"/>
        </a:p>
      </dgm:t>
    </dgm:pt>
    <dgm:pt modelId="{ADA1C119-C2E1-4457-A089-9FEBE8FBAE21}" type="parTrans" cxnId="{22035279-8570-45C2-B4EF-736954CE6C2B}">
      <dgm:prSet/>
      <dgm:spPr/>
      <dgm:t>
        <a:bodyPr/>
        <a:lstStyle/>
        <a:p>
          <a:endParaRPr lang="en-US"/>
        </a:p>
      </dgm:t>
    </dgm:pt>
    <dgm:pt modelId="{0CF1B47A-DBA7-406D-B94D-C192A3551A12}" type="sibTrans" cxnId="{22035279-8570-45C2-B4EF-736954CE6C2B}">
      <dgm:prSet/>
      <dgm:spPr/>
      <dgm:t>
        <a:bodyPr/>
        <a:lstStyle/>
        <a:p>
          <a:endParaRPr lang="en-US"/>
        </a:p>
      </dgm:t>
    </dgm:pt>
    <dgm:pt modelId="{CFD17338-3A40-485E-90C4-11AB8FDCF84E}">
      <dgm:prSet/>
      <dgm:spPr/>
      <dgm:t>
        <a:bodyPr/>
        <a:lstStyle/>
        <a:p>
          <a:r>
            <a:rPr lang="nl-NL" dirty="0"/>
            <a:t>Dit is anders:</a:t>
          </a:r>
          <a:endParaRPr lang="en-US" dirty="0"/>
        </a:p>
      </dgm:t>
    </dgm:pt>
    <dgm:pt modelId="{B896CFD9-8EAF-42F3-8E81-A0ECE215975F}" type="parTrans" cxnId="{91BA8012-E0C0-4CEA-8B74-91BDE07A43D5}">
      <dgm:prSet/>
      <dgm:spPr/>
      <dgm:t>
        <a:bodyPr/>
        <a:lstStyle/>
        <a:p>
          <a:endParaRPr lang="en-US"/>
        </a:p>
      </dgm:t>
    </dgm:pt>
    <dgm:pt modelId="{283D4EF4-BE0B-45F2-A200-3F5605F7CC6F}" type="sibTrans" cxnId="{91BA8012-E0C0-4CEA-8B74-91BDE07A43D5}">
      <dgm:prSet/>
      <dgm:spPr/>
      <dgm:t>
        <a:bodyPr/>
        <a:lstStyle/>
        <a:p>
          <a:endParaRPr lang="en-US"/>
        </a:p>
      </dgm:t>
    </dgm:pt>
    <dgm:pt modelId="{7A4CE05C-26D8-4E44-BD47-894E8C1937B0}">
      <dgm:prSet/>
      <dgm:spPr/>
      <dgm:t>
        <a:bodyPr/>
        <a:lstStyle/>
        <a:p>
          <a:r>
            <a:rPr lang="nl-NL"/>
            <a:t>De opdrachten voor niveau 3 zijn uitgebreider</a:t>
          </a:r>
          <a:endParaRPr lang="en-US"/>
        </a:p>
      </dgm:t>
    </dgm:pt>
    <dgm:pt modelId="{58C3F6BA-A457-481F-943A-8C625AB67324}" type="parTrans" cxnId="{4BA53135-69A2-48AA-9EC5-B5F86C59F5C5}">
      <dgm:prSet/>
      <dgm:spPr/>
      <dgm:t>
        <a:bodyPr/>
        <a:lstStyle/>
        <a:p>
          <a:endParaRPr lang="en-US"/>
        </a:p>
      </dgm:t>
    </dgm:pt>
    <dgm:pt modelId="{B6C29621-838D-4317-B642-53554CC121CA}" type="sibTrans" cxnId="{4BA53135-69A2-48AA-9EC5-B5F86C59F5C5}">
      <dgm:prSet/>
      <dgm:spPr/>
      <dgm:t>
        <a:bodyPr/>
        <a:lstStyle/>
        <a:p>
          <a:endParaRPr lang="en-US"/>
        </a:p>
      </dgm:t>
    </dgm:pt>
    <dgm:pt modelId="{73302CB4-598B-4CB0-A622-B10B92318F15}">
      <dgm:prSet/>
      <dgm:spPr/>
      <dgm:t>
        <a:bodyPr/>
        <a:lstStyle/>
        <a:p>
          <a:r>
            <a:rPr lang="nl-NL" dirty="0"/>
            <a:t>Het examen voor niveau 3 is uitgebreider, inclusief plannen/organiseren/aansturen</a:t>
          </a:r>
          <a:endParaRPr lang="en-US" dirty="0"/>
        </a:p>
      </dgm:t>
    </dgm:pt>
    <dgm:pt modelId="{2286DE4E-0CA4-4762-9FCF-390983F37ED8}" type="parTrans" cxnId="{DF65633B-4032-441F-B5B2-52A24F4126F7}">
      <dgm:prSet/>
      <dgm:spPr/>
      <dgm:t>
        <a:bodyPr/>
        <a:lstStyle/>
        <a:p>
          <a:endParaRPr lang="en-US"/>
        </a:p>
      </dgm:t>
    </dgm:pt>
    <dgm:pt modelId="{0EF4B864-E03A-4AFA-ADAD-B1217B2CAD58}" type="sibTrans" cxnId="{DF65633B-4032-441F-B5B2-52A24F4126F7}">
      <dgm:prSet/>
      <dgm:spPr/>
      <dgm:t>
        <a:bodyPr/>
        <a:lstStyle/>
        <a:p>
          <a:endParaRPr lang="en-US"/>
        </a:p>
      </dgm:t>
    </dgm:pt>
    <dgm:pt modelId="{B907CB31-7B5F-46BF-ABC9-87C3C794FA44}">
      <dgm:prSet/>
      <dgm:spPr/>
      <dgm:t>
        <a:bodyPr/>
        <a:lstStyle/>
        <a:p>
          <a:r>
            <a:rPr lang="en-US" dirty="0"/>
            <a:t>N3 </a:t>
          </a:r>
          <a:r>
            <a:rPr lang="en-US" dirty="0" err="1"/>
            <a:t>heeft</a:t>
          </a:r>
          <a:r>
            <a:rPr lang="en-US" dirty="0"/>
            <a:t> extra </a:t>
          </a:r>
          <a:r>
            <a:rPr lang="en-US" dirty="0" err="1"/>
            <a:t>keuzedeelexamens</a:t>
          </a:r>
          <a:endParaRPr lang="en-US" dirty="0"/>
        </a:p>
      </dgm:t>
    </dgm:pt>
    <dgm:pt modelId="{73FCAEA1-6DF9-4BD4-BC6B-6D993A95BD68}" type="parTrans" cxnId="{2A0DDBD1-B873-4C8E-893A-62670721E126}">
      <dgm:prSet/>
      <dgm:spPr/>
      <dgm:t>
        <a:bodyPr/>
        <a:lstStyle/>
        <a:p>
          <a:endParaRPr lang="nl-NL"/>
        </a:p>
      </dgm:t>
    </dgm:pt>
    <dgm:pt modelId="{E2719755-0B17-4219-8B67-A464631BAE49}" type="sibTrans" cxnId="{2A0DDBD1-B873-4C8E-893A-62670721E126}">
      <dgm:prSet/>
      <dgm:spPr/>
      <dgm:t>
        <a:bodyPr/>
        <a:lstStyle/>
        <a:p>
          <a:endParaRPr lang="nl-NL"/>
        </a:p>
      </dgm:t>
    </dgm:pt>
    <dgm:pt modelId="{D09B54D9-117D-432D-B7C0-B08433210520}">
      <dgm:prSet/>
      <dgm:spPr/>
      <dgm:t>
        <a:bodyPr/>
        <a:lstStyle/>
        <a:p>
          <a:r>
            <a:rPr lang="en-US" dirty="0"/>
            <a:t>N3 BD-landbouw </a:t>
          </a:r>
          <a:r>
            <a:rPr lang="en-US" dirty="0" err="1"/>
            <a:t>heeft</a:t>
          </a:r>
          <a:r>
            <a:rPr lang="en-US" dirty="0"/>
            <a:t> extra (</a:t>
          </a:r>
          <a:r>
            <a:rPr lang="en-US" dirty="0" err="1"/>
            <a:t>veehouderij</a:t>
          </a:r>
          <a:r>
            <a:rPr lang="en-US" dirty="0"/>
            <a:t>)lessen</a:t>
          </a:r>
        </a:p>
      </dgm:t>
    </dgm:pt>
    <dgm:pt modelId="{7FA500F2-05A7-48A9-B79A-74CBA6F68416}" type="parTrans" cxnId="{A3546706-126B-472C-B5A7-410E3C24BAC4}">
      <dgm:prSet/>
      <dgm:spPr/>
      <dgm:t>
        <a:bodyPr/>
        <a:lstStyle/>
        <a:p>
          <a:endParaRPr lang="nl-NL"/>
        </a:p>
      </dgm:t>
    </dgm:pt>
    <dgm:pt modelId="{5E1D7E8D-D687-4062-9122-267435695CAE}" type="sibTrans" cxnId="{A3546706-126B-472C-B5A7-410E3C24BAC4}">
      <dgm:prSet/>
      <dgm:spPr/>
      <dgm:t>
        <a:bodyPr/>
        <a:lstStyle/>
        <a:p>
          <a:endParaRPr lang="nl-NL"/>
        </a:p>
      </dgm:t>
    </dgm:pt>
    <dgm:pt modelId="{C9D0CF76-0B3E-44CF-B515-A045B2FE4901}" type="pres">
      <dgm:prSet presAssocID="{AB5BC93F-E59E-48A5-B84A-D8BA2FD3FAAF}" presName="diagram" presStyleCnt="0">
        <dgm:presLayoutVars>
          <dgm:dir/>
          <dgm:resizeHandles val="exact"/>
        </dgm:presLayoutVars>
      </dgm:prSet>
      <dgm:spPr/>
    </dgm:pt>
    <dgm:pt modelId="{1ED3E25F-12D0-4ED3-B82F-29150D494C69}" type="pres">
      <dgm:prSet presAssocID="{BC7CF314-9634-497D-B032-97EBD7D5D598}" presName="node" presStyleLbl="node1" presStyleIdx="0" presStyleCnt="2">
        <dgm:presLayoutVars>
          <dgm:bulletEnabled val="1"/>
        </dgm:presLayoutVars>
      </dgm:prSet>
      <dgm:spPr/>
    </dgm:pt>
    <dgm:pt modelId="{8172DC70-1C23-4720-937B-C9E440434DC7}" type="pres">
      <dgm:prSet presAssocID="{0F4955B9-0721-424F-9CCB-8B5B80E90BFA}" presName="sibTrans" presStyleCnt="0"/>
      <dgm:spPr/>
    </dgm:pt>
    <dgm:pt modelId="{1BF6137F-CDC0-407F-9DF4-5A1B0EF3B114}" type="pres">
      <dgm:prSet presAssocID="{CFD17338-3A40-485E-90C4-11AB8FDCF84E}" presName="node" presStyleLbl="node1" presStyleIdx="1" presStyleCnt="2">
        <dgm:presLayoutVars>
          <dgm:bulletEnabled val="1"/>
        </dgm:presLayoutVars>
      </dgm:prSet>
      <dgm:spPr/>
    </dgm:pt>
  </dgm:ptLst>
  <dgm:cxnLst>
    <dgm:cxn modelId="{A3546706-126B-472C-B5A7-410E3C24BAC4}" srcId="{CFD17338-3A40-485E-90C4-11AB8FDCF84E}" destId="{D09B54D9-117D-432D-B7C0-B08433210520}" srcOrd="3" destOrd="0" parTransId="{7FA500F2-05A7-48A9-B79A-74CBA6F68416}" sibTransId="{5E1D7E8D-D687-4062-9122-267435695CAE}"/>
    <dgm:cxn modelId="{112CFE11-9AA8-40FE-A80D-A9C4568989D5}" srcId="{BC7CF314-9634-497D-B032-97EBD7D5D598}" destId="{823F4234-6941-40A5-BFA0-C3A63D89A44C}" srcOrd="1" destOrd="0" parTransId="{C77049A4-313A-4953-9E59-CAA346B87CED}" sibTransId="{C9C40E9E-BD31-41FC-93FC-1200930E9C47}"/>
    <dgm:cxn modelId="{26584112-3B23-4127-9EC5-346A36056AF7}" srcId="{AB5BC93F-E59E-48A5-B84A-D8BA2FD3FAAF}" destId="{BC7CF314-9634-497D-B032-97EBD7D5D598}" srcOrd="0" destOrd="0" parTransId="{361D5225-3C11-4F9F-A3EF-E78E16B2A871}" sibTransId="{0F4955B9-0721-424F-9CCB-8B5B80E90BFA}"/>
    <dgm:cxn modelId="{91BA8012-E0C0-4CEA-8B74-91BDE07A43D5}" srcId="{AB5BC93F-E59E-48A5-B84A-D8BA2FD3FAAF}" destId="{CFD17338-3A40-485E-90C4-11AB8FDCF84E}" srcOrd="1" destOrd="0" parTransId="{B896CFD9-8EAF-42F3-8E81-A0ECE215975F}" sibTransId="{283D4EF4-BE0B-45F2-A200-3F5605F7CC6F}"/>
    <dgm:cxn modelId="{F963EA14-3002-4B6F-8717-6D5050C775A7}" type="presOf" srcId="{AB5BC93F-E59E-48A5-B84A-D8BA2FD3FAAF}" destId="{C9D0CF76-0B3E-44CF-B515-A045B2FE4901}" srcOrd="0" destOrd="0" presId="urn:microsoft.com/office/officeart/2005/8/layout/default"/>
    <dgm:cxn modelId="{3AEE281E-A4BC-4BD7-984C-87E7EEDCC06E}" type="presOf" srcId="{B907CB31-7B5F-46BF-ABC9-87C3C794FA44}" destId="{1BF6137F-CDC0-407F-9DF4-5A1B0EF3B114}" srcOrd="0" destOrd="3" presId="urn:microsoft.com/office/officeart/2005/8/layout/default"/>
    <dgm:cxn modelId="{5567E71E-B634-48BE-B977-1DCEFFA83E01}" type="presOf" srcId="{823F4234-6941-40A5-BFA0-C3A63D89A44C}" destId="{1ED3E25F-12D0-4ED3-B82F-29150D494C69}" srcOrd="0" destOrd="2" presId="urn:microsoft.com/office/officeart/2005/8/layout/default"/>
    <dgm:cxn modelId="{5E54A22B-F54D-41EB-8BD2-999E8582C58C}" type="presOf" srcId="{D09B54D9-117D-432D-B7C0-B08433210520}" destId="{1BF6137F-CDC0-407F-9DF4-5A1B0EF3B114}" srcOrd="0" destOrd="4" presId="urn:microsoft.com/office/officeart/2005/8/layout/default"/>
    <dgm:cxn modelId="{4BA53135-69A2-48AA-9EC5-B5F86C59F5C5}" srcId="{CFD17338-3A40-485E-90C4-11AB8FDCF84E}" destId="{7A4CE05C-26D8-4E44-BD47-894E8C1937B0}" srcOrd="0" destOrd="0" parTransId="{58C3F6BA-A457-481F-943A-8C625AB67324}" sibTransId="{B6C29621-838D-4317-B642-53554CC121CA}"/>
    <dgm:cxn modelId="{DF65633B-4032-441F-B5B2-52A24F4126F7}" srcId="{CFD17338-3A40-485E-90C4-11AB8FDCF84E}" destId="{73302CB4-598B-4CB0-A622-B10B92318F15}" srcOrd="1" destOrd="0" parTransId="{2286DE4E-0CA4-4762-9FCF-390983F37ED8}" sibTransId="{0EF4B864-E03A-4AFA-ADAD-B1217B2CAD58}"/>
    <dgm:cxn modelId="{CCA76260-B69F-43EC-832E-D624C93E27D1}" type="presOf" srcId="{1DBDEF93-FD20-44B0-8606-6CEC2B073CA0}" destId="{1ED3E25F-12D0-4ED3-B82F-29150D494C69}" srcOrd="0" destOrd="3" presId="urn:microsoft.com/office/officeart/2005/8/layout/default"/>
    <dgm:cxn modelId="{ED424D4D-8F51-4DA2-BD9B-7C018CEF08A4}" srcId="{BC7CF314-9634-497D-B032-97EBD7D5D598}" destId="{0BF5B2E0-70C3-43D0-BF0A-5E569E6CF3B3}" srcOrd="0" destOrd="0" parTransId="{4AD29536-59A6-468E-8613-60376BFD7BCC}" sibTransId="{BF2F90A0-94F5-48C1-98BB-E5E9D2D1D61D}"/>
    <dgm:cxn modelId="{8427E56E-90B1-4EBE-9F4A-B2D2BBB3D9CA}" type="presOf" srcId="{0BF5B2E0-70C3-43D0-BF0A-5E569E6CF3B3}" destId="{1ED3E25F-12D0-4ED3-B82F-29150D494C69}" srcOrd="0" destOrd="1" presId="urn:microsoft.com/office/officeart/2005/8/layout/default"/>
    <dgm:cxn modelId="{66D29670-A450-4E6D-8679-36504C0AC389}" type="presOf" srcId="{CFD17338-3A40-485E-90C4-11AB8FDCF84E}" destId="{1BF6137F-CDC0-407F-9DF4-5A1B0EF3B114}" srcOrd="0" destOrd="0" presId="urn:microsoft.com/office/officeart/2005/8/layout/default"/>
    <dgm:cxn modelId="{22035279-8570-45C2-B4EF-736954CE6C2B}" srcId="{BC7CF314-9634-497D-B032-97EBD7D5D598}" destId="{1DBDEF93-FD20-44B0-8606-6CEC2B073CA0}" srcOrd="2" destOrd="0" parTransId="{ADA1C119-C2E1-4457-A089-9FEBE8FBAE21}" sibTransId="{0CF1B47A-DBA7-406D-B94D-C192A3551A12}"/>
    <dgm:cxn modelId="{8BB2AA7E-86FD-4CDB-B169-09FD1CF5C51D}" type="presOf" srcId="{73302CB4-598B-4CB0-A622-B10B92318F15}" destId="{1BF6137F-CDC0-407F-9DF4-5A1B0EF3B114}" srcOrd="0" destOrd="2" presId="urn:microsoft.com/office/officeart/2005/8/layout/default"/>
    <dgm:cxn modelId="{FB6906BA-D209-4CCC-BC65-242511A3B9FC}" type="presOf" srcId="{BC7CF314-9634-497D-B032-97EBD7D5D598}" destId="{1ED3E25F-12D0-4ED3-B82F-29150D494C69}" srcOrd="0" destOrd="0" presId="urn:microsoft.com/office/officeart/2005/8/layout/default"/>
    <dgm:cxn modelId="{D5FFF6C9-EABF-4C69-B8D4-9AD604FCEB35}" type="presOf" srcId="{7A4CE05C-26D8-4E44-BD47-894E8C1937B0}" destId="{1BF6137F-CDC0-407F-9DF4-5A1B0EF3B114}" srcOrd="0" destOrd="1" presId="urn:microsoft.com/office/officeart/2005/8/layout/default"/>
    <dgm:cxn modelId="{2A0DDBD1-B873-4C8E-893A-62670721E126}" srcId="{CFD17338-3A40-485E-90C4-11AB8FDCF84E}" destId="{B907CB31-7B5F-46BF-ABC9-87C3C794FA44}" srcOrd="2" destOrd="0" parTransId="{73FCAEA1-6DF9-4BD4-BC6B-6D993A95BD68}" sibTransId="{E2719755-0B17-4219-8B67-A464631BAE49}"/>
    <dgm:cxn modelId="{938D5197-0F5A-4BAE-8979-36BD8F704A24}" type="presParOf" srcId="{C9D0CF76-0B3E-44CF-B515-A045B2FE4901}" destId="{1ED3E25F-12D0-4ED3-B82F-29150D494C69}" srcOrd="0" destOrd="0" presId="urn:microsoft.com/office/officeart/2005/8/layout/default"/>
    <dgm:cxn modelId="{803AEEC5-8518-4416-8A97-188AA6A8CB0B}" type="presParOf" srcId="{C9D0CF76-0B3E-44CF-B515-A045B2FE4901}" destId="{8172DC70-1C23-4720-937B-C9E440434DC7}" srcOrd="1" destOrd="0" presId="urn:microsoft.com/office/officeart/2005/8/layout/default"/>
    <dgm:cxn modelId="{8E93A6BD-3440-47EC-AA60-4518CCF4EF90}" type="presParOf" srcId="{C9D0CF76-0B3E-44CF-B515-A045B2FE4901}" destId="{1BF6137F-CDC0-407F-9DF4-5A1B0EF3B11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5BC93F-E59E-48A5-B84A-D8BA2FD3FAAF}" type="doc">
      <dgm:prSet loTypeId="urn:microsoft.com/office/officeart/2005/8/layout/defaul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C7CF314-9634-497D-B032-97EBD7D5D598}">
      <dgm:prSet/>
      <dgm:spPr/>
      <dgm:t>
        <a:bodyPr/>
        <a:lstStyle/>
        <a:p>
          <a:r>
            <a:rPr lang="en-US" dirty="0" err="1"/>
            <a:t>Stadslandbouw</a:t>
          </a:r>
          <a:endParaRPr lang="en-US" dirty="0"/>
        </a:p>
      </dgm:t>
    </dgm:pt>
    <dgm:pt modelId="{361D5225-3C11-4F9F-A3EF-E78E16B2A871}" type="parTrans" cxnId="{26584112-3B23-4127-9EC5-346A36056AF7}">
      <dgm:prSet/>
      <dgm:spPr/>
      <dgm:t>
        <a:bodyPr/>
        <a:lstStyle/>
        <a:p>
          <a:endParaRPr lang="en-US"/>
        </a:p>
      </dgm:t>
    </dgm:pt>
    <dgm:pt modelId="{0F4955B9-0721-424F-9CCB-8B5B80E90BFA}" type="sibTrans" cxnId="{26584112-3B23-4127-9EC5-346A36056AF7}">
      <dgm:prSet/>
      <dgm:spPr/>
      <dgm:t>
        <a:bodyPr/>
        <a:lstStyle/>
        <a:p>
          <a:endParaRPr lang="en-US"/>
        </a:p>
      </dgm:t>
    </dgm:pt>
    <dgm:pt modelId="{CFD17338-3A40-485E-90C4-11AB8FDCF84E}">
      <dgm:prSet/>
      <dgm:spPr/>
      <dgm:t>
        <a:bodyPr/>
        <a:lstStyle/>
        <a:p>
          <a:r>
            <a:rPr lang="en-US" dirty="0"/>
            <a:t>Grazers in </a:t>
          </a:r>
          <a:r>
            <a:rPr lang="en-US" dirty="0" err="1"/>
            <a:t>natuurgebieden</a:t>
          </a:r>
          <a:endParaRPr lang="en-US" dirty="0"/>
        </a:p>
        <a:p>
          <a:r>
            <a:rPr lang="en-US" dirty="0"/>
            <a:t>en</a:t>
          </a:r>
        </a:p>
        <a:p>
          <a:r>
            <a:rPr lang="en-US" dirty="0" err="1"/>
            <a:t>Melkwinning</a:t>
          </a:r>
          <a:endParaRPr lang="en-US" dirty="0"/>
        </a:p>
      </dgm:t>
    </dgm:pt>
    <dgm:pt modelId="{B896CFD9-8EAF-42F3-8E81-A0ECE215975F}" type="parTrans" cxnId="{91BA8012-E0C0-4CEA-8B74-91BDE07A43D5}">
      <dgm:prSet/>
      <dgm:spPr/>
      <dgm:t>
        <a:bodyPr/>
        <a:lstStyle/>
        <a:p>
          <a:endParaRPr lang="en-US"/>
        </a:p>
      </dgm:t>
    </dgm:pt>
    <dgm:pt modelId="{283D4EF4-BE0B-45F2-A200-3F5605F7CC6F}" type="sibTrans" cxnId="{91BA8012-E0C0-4CEA-8B74-91BDE07A43D5}">
      <dgm:prSet/>
      <dgm:spPr/>
      <dgm:t>
        <a:bodyPr/>
        <a:lstStyle/>
        <a:p>
          <a:endParaRPr lang="en-US"/>
        </a:p>
      </dgm:t>
    </dgm:pt>
    <dgm:pt modelId="{8113B43F-B202-4E3B-9589-5B7D34934CD8}">
      <dgm:prSet phldrT="[Tekst]" phldr="0"/>
      <dgm:spPr/>
      <dgm:t>
        <a:bodyPr/>
        <a:lstStyle/>
        <a:p>
          <a:r>
            <a:rPr lang="nl-NL" dirty="0"/>
            <a:t>Zorg</a:t>
          </a:r>
        </a:p>
      </dgm:t>
    </dgm:pt>
    <dgm:pt modelId="{870908C5-2C0B-4960-AEE7-4D41C3E78BFB}" type="parTrans" cxnId="{4D2BBC82-344D-4685-A66C-DB4175066D4E}">
      <dgm:prSet/>
      <dgm:spPr/>
      <dgm:t>
        <a:bodyPr/>
        <a:lstStyle/>
        <a:p>
          <a:endParaRPr lang="nl-NL"/>
        </a:p>
      </dgm:t>
    </dgm:pt>
    <dgm:pt modelId="{C59A655C-2716-4A25-A591-BB5B8299E4C3}" type="sibTrans" cxnId="{4D2BBC82-344D-4685-A66C-DB4175066D4E}">
      <dgm:prSet/>
      <dgm:spPr/>
      <dgm:t>
        <a:bodyPr/>
        <a:lstStyle/>
        <a:p>
          <a:endParaRPr lang="nl-NL"/>
        </a:p>
      </dgm:t>
    </dgm:pt>
    <dgm:pt modelId="{7B77D22E-D166-48C4-8C32-4A77B109911C}">
      <dgm:prSet phldrT="[Tekst]" phldr="0"/>
      <dgm:spPr/>
      <dgm:t>
        <a:bodyPr/>
        <a:lstStyle/>
        <a:p>
          <a:r>
            <a:rPr lang="nl-NL" dirty="0"/>
            <a:t>Agro-Ecologie</a:t>
          </a:r>
        </a:p>
      </dgm:t>
    </dgm:pt>
    <dgm:pt modelId="{029521CA-B79B-46CD-88B6-1FC0A4BD7934}" type="parTrans" cxnId="{F7295449-03C5-4D04-B757-E91EB7A3D8ED}">
      <dgm:prSet/>
      <dgm:spPr/>
      <dgm:t>
        <a:bodyPr/>
        <a:lstStyle/>
        <a:p>
          <a:endParaRPr lang="nl-NL"/>
        </a:p>
      </dgm:t>
    </dgm:pt>
    <dgm:pt modelId="{BDB129DD-8543-49E1-9ED5-687E88ACBE93}" type="sibTrans" cxnId="{F7295449-03C5-4D04-B757-E91EB7A3D8ED}">
      <dgm:prSet/>
      <dgm:spPr/>
      <dgm:t>
        <a:bodyPr/>
        <a:lstStyle/>
        <a:p>
          <a:endParaRPr lang="nl-NL"/>
        </a:p>
      </dgm:t>
    </dgm:pt>
    <dgm:pt modelId="{C9D0CF76-0B3E-44CF-B515-A045B2FE4901}" type="pres">
      <dgm:prSet presAssocID="{AB5BC93F-E59E-48A5-B84A-D8BA2FD3FAAF}" presName="diagram" presStyleCnt="0">
        <dgm:presLayoutVars>
          <dgm:dir/>
          <dgm:resizeHandles val="exact"/>
        </dgm:presLayoutVars>
      </dgm:prSet>
      <dgm:spPr/>
    </dgm:pt>
    <dgm:pt modelId="{1ED3E25F-12D0-4ED3-B82F-29150D494C69}" type="pres">
      <dgm:prSet presAssocID="{BC7CF314-9634-497D-B032-97EBD7D5D598}" presName="node" presStyleLbl="node1" presStyleIdx="0" presStyleCnt="4">
        <dgm:presLayoutVars>
          <dgm:bulletEnabled val="1"/>
        </dgm:presLayoutVars>
      </dgm:prSet>
      <dgm:spPr/>
    </dgm:pt>
    <dgm:pt modelId="{8172DC70-1C23-4720-937B-C9E440434DC7}" type="pres">
      <dgm:prSet presAssocID="{0F4955B9-0721-424F-9CCB-8B5B80E90BFA}" presName="sibTrans" presStyleCnt="0"/>
      <dgm:spPr/>
    </dgm:pt>
    <dgm:pt modelId="{0789CEB9-A004-49C2-878B-DFC0AA570D78}" type="pres">
      <dgm:prSet presAssocID="{7B77D22E-D166-48C4-8C32-4A77B109911C}" presName="node" presStyleLbl="node1" presStyleIdx="1" presStyleCnt="4">
        <dgm:presLayoutVars>
          <dgm:bulletEnabled val="1"/>
        </dgm:presLayoutVars>
      </dgm:prSet>
      <dgm:spPr/>
    </dgm:pt>
    <dgm:pt modelId="{DBD06EA8-13B1-4C23-AD65-532AE4F458A4}" type="pres">
      <dgm:prSet presAssocID="{BDB129DD-8543-49E1-9ED5-687E88ACBE93}" presName="sibTrans" presStyleCnt="0"/>
      <dgm:spPr/>
    </dgm:pt>
    <dgm:pt modelId="{08932AC7-D971-4F49-B61B-52A9A0F65801}" type="pres">
      <dgm:prSet presAssocID="{8113B43F-B202-4E3B-9589-5B7D34934CD8}" presName="node" presStyleLbl="node1" presStyleIdx="2" presStyleCnt="4">
        <dgm:presLayoutVars>
          <dgm:bulletEnabled val="1"/>
        </dgm:presLayoutVars>
      </dgm:prSet>
      <dgm:spPr/>
    </dgm:pt>
    <dgm:pt modelId="{6E42F63F-F678-4254-8395-09221C5F2EEF}" type="pres">
      <dgm:prSet presAssocID="{C59A655C-2716-4A25-A591-BB5B8299E4C3}" presName="sibTrans" presStyleCnt="0"/>
      <dgm:spPr/>
    </dgm:pt>
    <dgm:pt modelId="{1BF6137F-CDC0-407F-9DF4-5A1B0EF3B114}" type="pres">
      <dgm:prSet presAssocID="{CFD17338-3A40-485E-90C4-11AB8FDCF84E}" presName="node" presStyleLbl="node1" presStyleIdx="3" presStyleCnt="4">
        <dgm:presLayoutVars>
          <dgm:bulletEnabled val="1"/>
        </dgm:presLayoutVars>
      </dgm:prSet>
      <dgm:spPr/>
    </dgm:pt>
  </dgm:ptLst>
  <dgm:cxnLst>
    <dgm:cxn modelId="{76896D07-78CB-4927-ADFD-EB955AC5E0D1}" type="presOf" srcId="{8113B43F-B202-4E3B-9589-5B7D34934CD8}" destId="{08932AC7-D971-4F49-B61B-52A9A0F65801}" srcOrd="0" destOrd="0" presId="urn:microsoft.com/office/officeart/2005/8/layout/default"/>
    <dgm:cxn modelId="{26584112-3B23-4127-9EC5-346A36056AF7}" srcId="{AB5BC93F-E59E-48A5-B84A-D8BA2FD3FAAF}" destId="{BC7CF314-9634-497D-B032-97EBD7D5D598}" srcOrd="0" destOrd="0" parTransId="{361D5225-3C11-4F9F-A3EF-E78E16B2A871}" sibTransId="{0F4955B9-0721-424F-9CCB-8B5B80E90BFA}"/>
    <dgm:cxn modelId="{91BA8012-E0C0-4CEA-8B74-91BDE07A43D5}" srcId="{AB5BC93F-E59E-48A5-B84A-D8BA2FD3FAAF}" destId="{CFD17338-3A40-485E-90C4-11AB8FDCF84E}" srcOrd="3" destOrd="0" parTransId="{B896CFD9-8EAF-42F3-8E81-A0ECE215975F}" sibTransId="{283D4EF4-BE0B-45F2-A200-3F5605F7CC6F}"/>
    <dgm:cxn modelId="{F963EA14-3002-4B6F-8717-6D5050C775A7}" type="presOf" srcId="{AB5BC93F-E59E-48A5-B84A-D8BA2FD3FAAF}" destId="{C9D0CF76-0B3E-44CF-B515-A045B2FE4901}" srcOrd="0" destOrd="0" presId="urn:microsoft.com/office/officeart/2005/8/layout/default"/>
    <dgm:cxn modelId="{F7295449-03C5-4D04-B757-E91EB7A3D8ED}" srcId="{AB5BC93F-E59E-48A5-B84A-D8BA2FD3FAAF}" destId="{7B77D22E-D166-48C4-8C32-4A77B109911C}" srcOrd="1" destOrd="0" parTransId="{029521CA-B79B-46CD-88B6-1FC0A4BD7934}" sibTransId="{BDB129DD-8543-49E1-9ED5-687E88ACBE93}"/>
    <dgm:cxn modelId="{66D29670-A450-4E6D-8679-36504C0AC389}" type="presOf" srcId="{CFD17338-3A40-485E-90C4-11AB8FDCF84E}" destId="{1BF6137F-CDC0-407F-9DF4-5A1B0EF3B114}" srcOrd="0" destOrd="0" presId="urn:microsoft.com/office/officeart/2005/8/layout/default"/>
    <dgm:cxn modelId="{4D2BBC82-344D-4685-A66C-DB4175066D4E}" srcId="{AB5BC93F-E59E-48A5-B84A-D8BA2FD3FAAF}" destId="{8113B43F-B202-4E3B-9589-5B7D34934CD8}" srcOrd="2" destOrd="0" parTransId="{870908C5-2C0B-4960-AEE7-4D41C3E78BFB}" sibTransId="{C59A655C-2716-4A25-A591-BB5B8299E4C3}"/>
    <dgm:cxn modelId="{C1CC97A2-BB1C-4E45-9688-E6EBED838D6B}" type="presOf" srcId="{7B77D22E-D166-48C4-8C32-4A77B109911C}" destId="{0789CEB9-A004-49C2-878B-DFC0AA570D78}" srcOrd="0" destOrd="0" presId="urn:microsoft.com/office/officeart/2005/8/layout/default"/>
    <dgm:cxn modelId="{FB6906BA-D209-4CCC-BC65-242511A3B9FC}" type="presOf" srcId="{BC7CF314-9634-497D-B032-97EBD7D5D598}" destId="{1ED3E25F-12D0-4ED3-B82F-29150D494C69}" srcOrd="0" destOrd="0" presId="urn:microsoft.com/office/officeart/2005/8/layout/default"/>
    <dgm:cxn modelId="{938D5197-0F5A-4BAE-8979-36BD8F704A24}" type="presParOf" srcId="{C9D0CF76-0B3E-44CF-B515-A045B2FE4901}" destId="{1ED3E25F-12D0-4ED3-B82F-29150D494C69}" srcOrd="0" destOrd="0" presId="urn:microsoft.com/office/officeart/2005/8/layout/default"/>
    <dgm:cxn modelId="{803AEEC5-8518-4416-8A97-188AA6A8CB0B}" type="presParOf" srcId="{C9D0CF76-0B3E-44CF-B515-A045B2FE4901}" destId="{8172DC70-1C23-4720-937B-C9E440434DC7}" srcOrd="1" destOrd="0" presId="urn:microsoft.com/office/officeart/2005/8/layout/default"/>
    <dgm:cxn modelId="{F4332FC5-4C8B-42D5-9476-9DBAAC9FCEE6}" type="presParOf" srcId="{C9D0CF76-0B3E-44CF-B515-A045B2FE4901}" destId="{0789CEB9-A004-49C2-878B-DFC0AA570D78}" srcOrd="2" destOrd="0" presId="urn:microsoft.com/office/officeart/2005/8/layout/default"/>
    <dgm:cxn modelId="{8791C353-B445-476B-A25A-2ED4BFBD2978}" type="presParOf" srcId="{C9D0CF76-0B3E-44CF-B515-A045B2FE4901}" destId="{DBD06EA8-13B1-4C23-AD65-532AE4F458A4}" srcOrd="3" destOrd="0" presId="urn:microsoft.com/office/officeart/2005/8/layout/default"/>
    <dgm:cxn modelId="{7E765633-8C6E-41F0-8AAC-40753824DE55}" type="presParOf" srcId="{C9D0CF76-0B3E-44CF-B515-A045B2FE4901}" destId="{08932AC7-D971-4F49-B61B-52A9A0F65801}" srcOrd="4" destOrd="0" presId="urn:microsoft.com/office/officeart/2005/8/layout/default"/>
    <dgm:cxn modelId="{AD9776DB-5260-4F4C-812E-360210723B77}" type="presParOf" srcId="{C9D0CF76-0B3E-44CF-B515-A045B2FE4901}" destId="{6E42F63F-F678-4254-8395-09221C5F2EEF}" srcOrd="5" destOrd="0" presId="urn:microsoft.com/office/officeart/2005/8/layout/default"/>
    <dgm:cxn modelId="{8E93A6BD-3440-47EC-AA60-4518CCF4EF90}" type="presParOf" srcId="{C9D0CF76-0B3E-44CF-B515-A045B2FE4901}" destId="{1BF6137F-CDC0-407F-9DF4-5A1B0EF3B11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5808AF-E5EB-4478-8DDB-17AD79503BF0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CAC9728-D8C4-450D-951C-1903D7F2EFB0}">
      <dgm:prSet/>
      <dgm:spPr/>
      <dgm:t>
        <a:bodyPr/>
        <a:lstStyle/>
        <a:p>
          <a:r>
            <a:rPr lang="nl-NL" b="1"/>
            <a:t>Aanmelden via Cambo</a:t>
          </a:r>
          <a:endParaRPr lang="en-US"/>
        </a:p>
      </dgm:t>
    </dgm:pt>
    <dgm:pt modelId="{EB2975EA-09AA-4D02-A3F5-CC53110CEC6A}" type="parTrans" cxnId="{64B29F5C-D69A-4D24-A22F-6A2F9852629E}">
      <dgm:prSet/>
      <dgm:spPr/>
      <dgm:t>
        <a:bodyPr/>
        <a:lstStyle/>
        <a:p>
          <a:endParaRPr lang="en-US"/>
        </a:p>
      </dgm:t>
    </dgm:pt>
    <dgm:pt modelId="{ADE71EE5-1B76-4824-8BAB-B853B9CF0246}" type="sibTrans" cxnId="{64B29F5C-D69A-4D24-A22F-6A2F9852629E}">
      <dgm:prSet/>
      <dgm:spPr/>
      <dgm:t>
        <a:bodyPr/>
        <a:lstStyle/>
        <a:p>
          <a:endParaRPr lang="en-US"/>
        </a:p>
      </dgm:t>
    </dgm:pt>
    <dgm:pt modelId="{3D4E5A75-A68E-42C7-9B2B-6D53B1070855}">
      <dgm:prSet/>
      <dgm:spPr/>
      <dgm:t>
        <a:bodyPr/>
        <a:lstStyle/>
        <a:p>
          <a:r>
            <a:rPr lang="nl-NL" b="1"/>
            <a:t>Je ontvangt mail met verzoek voor extra informatie</a:t>
          </a:r>
          <a:endParaRPr lang="en-US"/>
        </a:p>
      </dgm:t>
    </dgm:pt>
    <dgm:pt modelId="{9F27BB71-5A0A-48CF-B41B-49189C3B8DAB}" type="parTrans" cxnId="{7C55FC24-D42A-430A-A811-FDD5E0848A42}">
      <dgm:prSet/>
      <dgm:spPr/>
      <dgm:t>
        <a:bodyPr/>
        <a:lstStyle/>
        <a:p>
          <a:endParaRPr lang="en-US"/>
        </a:p>
      </dgm:t>
    </dgm:pt>
    <dgm:pt modelId="{482F1E8B-BD84-4DA2-9232-04CD2C0A90A1}" type="sibTrans" cxnId="{7C55FC24-D42A-430A-A811-FDD5E0848A42}">
      <dgm:prSet/>
      <dgm:spPr/>
      <dgm:t>
        <a:bodyPr/>
        <a:lstStyle/>
        <a:p>
          <a:endParaRPr lang="en-US"/>
        </a:p>
      </dgm:t>
    </dgm:pt>
    <dgm:pt modelId="{3AC053B4-EF8A-4257-B9E5-F09B43667EF5}">
      <dgm:prSet/>
      <dgm:spPr/>
      <dgm:t>
        <a:bodyPr/>
        <a:lstStyle/>
        <a:p>
          <a:r>
            <a:rPr lang="nl-NL" b="1"/>
            <a:t>Je geeft voorkeurslesdag en keuzedeel door</a:t>
          </a:r>
          <a:endParaRPr lang="en-US"/>
        </a:p>
      </dgm:t>
    </dgm:pt>
    <dgm:pt modelId="{A9B506B1-D8C6-4365-ADDC-61DE8F801BA0}" type="parTrans" cxnId="{85C1AE6F-5B81-4A00-A0EA-348D053BBA93}">
      <dgm:prSet/>
      <dgm:spPr/>
      <dgm:t>
        <a:bodyPr/>
        <a:lstStyle/>
        <a:p>
          <a:endParaRPr lang="en-US"/>
        </a:p>
      </dgm:t>
    </dgm:pt>
    <dgm:pt modelId="{79321B66-9D99-4B16-9882-B247601A626F}" type="sibTrans" cxnId="{85C1AE6F-5B81-4A00-A0EA-348D053BBA93}">
      <dgm:prSet/>
      <dgm:spPr/>
      <dgm:t>
        <a:bodyPr/>
        <a:lstStyle/>
        <a:p>
          <a:endParaRPr lang="en-US"/>
        </a:p>
      </dgm:t>
    </dgm:pt>
    <dgm:pt modelId="{7C32B96D-8113-43DA-A8AD-08455E36B625}">
      <dgm:prSet/>
      <dgm:spPr/>
      <dgm:t>
        <a:bodyPr/>
        <a:lstStyle/>
        <a:p>
          <a:r>
            <a:rPr lang="nl-NL" b="1"/>
            <a:t>Je vraagt akkoord voor je leerbedrijf</a:t>
          </a:r>
          <a:endParaRPr lang="en-US"/>
        </a:p>
      </dgm:t>
    </dgm:pt>
    <dgm:pt modelId="{8E336744-F41D-46E0-9B06-5BBD1A180DA1}" type="parTrans" cxnId="{8AD32418-808C-4DA7-8C82-329CD8C70B44}">
      <dgm:prSet/>
      <dgm:spPr/>
      <dgm:t>
        <a:bodyPr/>
        <a:lstStyle/>
        <a:p>
          <a:endParaRPr lang="en-US"/>
        </a:p>
      </dgm:t>
    </dgm:pt>
    <dgm:pt modelId="{95CDEE51-DEDD-4FD2-A9BD-3B9AE3FA75E5}" type="sibTrans" cxnId="{8AD32418-808C-4DA7-8C82-329CD8C70B44}">
      <dgm:prSet/>
      <dgm:spPr/>
      <dgm:t>
        <a:bodyPr/>
        <a:lstStyle/>
        <a:p>
          <a:endParaRPr lang="en-US"/>
        </a:p>
      </dgm:t>
    </dgm:pt>
    <dgm:pt modelId="{5C066770-EB07-4E51-A691-D2EA7B462E3C}">
      <dgm:prSet/>
      <dgm:spPr/>
      <dgm:t>
        <a:bodyPr/>
        <a:lstStyle/>
        <a:p>
          <a:r>
            <a:rPr lang="nl-NL" b="1"/>
            <a:t>Na akkoord vraag je een praktijkovereenkomst aan</a:t>
          </a:r>
          <a:endParaRPr lang="en-US"/>
        </a:p>
      </dgm:t>
    </dgm:pt>
    <dgm:pt modelId="{371E7ABA-568B-4C34-8920-D8E165768D73}" type="parTrans" cxnId="{77A6CAF4-72F8-4F45-9E22-D6B8CEE6F739}">
      <dgm:prSet/>
      <dgm:spPr/>
      <dgm:t>
        <a:bodyPr/>
        <a:lstStyle/>
        <a:p>
          <a:endParaRPr lang="en-US"/>
        </a:p>
      </dgm:t>
    </dgm:pt>
    <dgm:pt modelId="{F35C74B5-0AF2-43A1-A843-1A5B45E908B9}" type="sibTrans" cxnId="{77A6CAF4-72F8-4F45-9E22-D6B8CEE6F739}">
      <dgm:prSet/>
      <dgm:spPr/>
      <dgm:t>
        <a:bodyPr/>
        <a:lstStyle/>
        <a:p>
          <a:endParaRPr lang="en-US"/>
        </a:p>
      </dgm:t>
    </dgm:pt>
    <dgm:pt modelId="{B63F30CD-895E-4AD8-BBDB-B33DEA43143A}">
      <dgm:prSet/>
      <dgm:spPr/>
      <dgm:t>
        <a:bodyPr/>
        <a:lstStyle/>
        <a:p>
          <a:r>
            <a:rPr lang="nl-NL" b="1"/>
            <a:t>Je ontvangt een inschrijfbesluit en praktijkovereenkomst</a:t>
          </a:r>
          <a:endParaRPr lang="en-US"/>
        </a:p>
      </dgm:t>
    </dgm:pt>
    <dgm:pt modelId="{F2D5BE05-BB33-4091-8AB8-C11788DE5FE1}" type="parTrans" cxnId="{D595B5DA-8860-4692-888B-5E8DCE365C7D}">
      <dgm:prSet/>
      <dgm:spPr/>
      <dgm:t>
        <a:bodyPr/>
        <a:lstStyle/>
        <a:p>
          <a:endParaRPr lang="en-US"/>
        </a:p>
      </dgm:t>
    </dgm:pt>
    <dgm:pt modelId="{1BEEAA6D-8436-412D-A85C-4562707DC0E4}" type="sibTrans" cxnId="{D595B5DA-8860-4692-888B-5E8DCE365C7D}">
      <dgm:prSet/>
      <dgm:spPr/>
      <dgm:t>
        <a:bodyPr/>
        <a:lstStyle/>
        <a:p>
          <a:endParaRPr lang="en-US"/>
        </a:p>
      </dgm:t>
    </dgm:pt>
    <dgm:pt modelId="{F0CB7126-BF02-4B2A-ADB8-0CB35B6EDA81}" type="pres">
      <dgm:prSet presAssocID="{4E5808AF-E5EB-4478-8DDB-17AD79503BF0}" presName="linear" presStyleCnt="0">
        <dgm:presLayoutVars>
          <dgm:animLvl val="lvl"/>
          <dgm:resizeHandles val="exact"/>
        </dgm:presLayoutVars>
      </dgm:prSet>
      <dgm:spPr/>
    </dgm:pt>
    <dgm:pt modelId="{B29E8A18-C6C7-4096-BE3E-F8CEECB7C902}" type="pres">
      <dgm:prSet presAssocID="{5CAC9728-D8C4-450D-951C-1903D7F2EFB0}" presName="parentText" presStyleLbl="node1" presStyleIdx="0" presStyleCnt="6" custLinFactNeighborX="4088" custLinFactNeighborY="-94493">
        <dgm:presLayoutVars>
          <dgm:chMax val="0"/>
          <dgm:bulletEnabled val="1"/>
        </dgm:presLayoutVars>
      </dgm:prSet>
      <dgm:spPr/>
    </dgm:pt>
    <dgm:pt modelId="{76EE3C2B-0BC8-4356-B98A-4E6DAEBB0B41}" type="pres">
      <dgm:prSet presAssocID="{ADE71EE5-1B76-4824-8BAB-B853B9CF0246}" presName="spacer" presStyleCnt="0"/>
      <dgm:spPr/>
    </dgm:pt>
    <dgm:pt modelId="{66A69891-59D2-4EDA-8175-A1897D2186A7}" type="pres">
      <dgm:prSet presAssocID="{3D4E5A75-A68E-42C7-9B2B-6D53B107085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C5D741A-F4EC-4010-B47B-45AA7B6D6A91}" type="pres">
      <dgm:prSet presAssocID="{482F1E8B-BD84-4DA2-9232-04CD2C0A90A1}" presName="spacer" presStyleCnt="0"/>
      <dgm:spPr/>
    </dgm:pt>
    <dgm:pt modelId="{E483FFAA-2560-4A79-ABF5-21197AAB72BA}" type="pres">
      <dgm:prSet presAssocID="{3AC053B4-EF8A-4257-B9E5-F09B43667EF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FA07CBD-5E8F-42B5-B865-04D09F323407}" type="pres">
      <dgm:prSet presAssocID="{79321B66-9D99-4B16-9882-B247601A626F}" presName="spacer" presStyleCnt="0"/>
      <dgm:spPr/>
    </dgm:pt>
    <dgm:pt modelId="{4919B52D-E7F5-4EDA-A3C7-04CC3D744BE8}" type="pres">
      <dgm:prSet presAssocID="{7C32B96D-8113-43DA-A8AD-08455E36B62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3E0403FC-13A9-468E-B8B9-AB7B31A5435B}" type="pres">
      <dgm:prSet presAssocID="{95CDEE51-DEDD-4FD2-A9BD-3B9AE3FA75E5}" presName="spacer" presStyleCnt="0"/>
      <dgm:spPr/>
    </dgm:pt>
    <dgm:pt modelId="{FB42D05A-7418-41B2-938E-7EE42D0E781B}" type="pres">
      <dgm:prSet presAssocID="{5C066770-EB07-4E51-A691-D2EA7B462E3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C5E4A59-DA8B-4B85-892B-42F5FD2F2D6C}" type="pres">
      <dgm:prSet presAssocID="{F35C74B5-0AF2-43A1-A843-1A5B45E908B9}" presName="spacer" presStyleCnt="0"/>
      <dgm:spPr/>
    </dgm:pt>
    <dgm:pt modelId="{7C4483DD-CB6C-4477-B50F-4AA61A952EBD}" type="pres">
      <dgm:prSet presAssocID="{B63F30CD-895E-4AD8-BBDB-B33DEA43143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910C402-13BC-43C7-A33F-987138498C0A}" type="presOf" srcId="{7C32B96D-8113-43DA-A8AD-08455E36B625}" destId="{4919B52D-E7F5-4EDA-A3C7-04CC3D744BE8}" srcOrd="0" destOrd="0" presId="urn:microsoft.com/office/officeart/2005/8/layout/vList2"/>
    <dgm:cxn modelId="{8AD32418-808C-4DA7-8C82-329CD8C70B44}" srcId="{4E5808AF-E5EB-4478-8DDB-17AD79503BF0}" destId="{7C32B96D-8113-43DA-A8AD-08455E36B625}" srcOrd="3" destOrd="0" parTransId="{8E336744-F41D-46E0-9B06-5BBD1A180DA1}" sibTransId="{95CDEE51-DEDD-4FD2-A9BD-3B9AE3FA75E5}"/>
    <dgm:cxn modelId="{7C55FC24-D42A-430A-A811-FDD5E0848A42}" srcId="{4E5808AF-E5EB-4478-8DDB-17AD79503BF0}" destId="{3D4E5A75-A68E-42C7-9B2B-6D53B1070855}" srcOrd="1" destOrd="0" parTransId="{9F27BB71-5A0A-48CF-B41B-49189C3B8DAB}" sibTransId="{482F1E8B-BD84-4DA2-9232-04CD2C0A90A1}"/>
    <dgm:cxn modelId="{80BD783C-8C1F-489C-B038-9A0E7B719D21}" type="presOf" srcId="{3D4E5A75-A68E-42C7-9B2B-6D53B1070855}" destId="{66A69891-59D2-4EDA-8175-A1897D2186A7}" srcOrd="0" destOrd="0" presId="urn:microsoft.com/office/officeart/2005/8/layout/vList2"/>
    <dgm:cxn modelId="{64B29F5C-D69A-4D24-A22F-6A2F9852629E}" srcId="{4E5808AF-E5EB-4478-8DDB-17AD79503BF0}" destId="{5CAC9728-D8C4-450D-951C-1903D7F2EFB0}" srcOrd="0" destOrd="0" parTransId="{EB2975EA-09AA-4D02-A3F5-CC53110CEC6A}" sibTransId="{ADE71EE5-1B76-4824-8BAB-B853B9CF0246}"/>
    <dgm:cxn modelId="{4AD49E43-D5DD-4AF2-BCB2-147DE9ED2D5A}" type="presOf" srcId="{B63F30CD-895E-4AD8-BBDB-B33DEA43143A}" destId="{7C4483DD-CB6C-4477-B50F-4AA61A952EBD}" srcOrd="0" destOrd="0" presId="urn:microsoft.com/office/officeart/2005/8/layout/vList2"/>
    <dgm:cxn modelId="{85C1AE6F-5B81-4A00-A0EA-348D053BBA93}" srcId="{4E5808AF-E5EB-4478-8DDB-17AD79503BF0}" destId="{3AC053B4-EF8A-4257-B9E5-F09B43667EF5}" srcOrd="2" destOrd="0" parTransId="{A9B506B1-D8C6-4365-ADDC-61DE8F801BA0}" sibTransId="{79321B66-9D99-4B16-9882-B247601A626F}"/>
    <dgm:cxn modelId="{0CB0438B-9461-4E56-83ED-6C7435FE0701}" type="presOf" srcId="{5CAC9728-D8C4-450D-951C-1903D7F2EFB0}" destId="{B29E8A18-C6C7-4096-BE3E-F8CEECB7C902}" srcOrd="0" destOrd="0" presId="urn:microsoft.com/office/officeart/2005/8/layout/vList2"/>
    <dgm:cxn modelId="{47B4D7A0-D4D6-48BE-9156-4AEFDF6E35E9}" type="presOf" srcId="{3AC053B4-EF8A-4257-B9E5-F09B43667EF5}" destId="{E483FFAA-2560-4A79-ABF5-21197AAB72BA}" srcOrd="0" destOrd="0" presId="urn:microsoft.com/office/officeart/2005/8/layout/vList2"/>
    <dgm:cxn modelId="{6A5DC7C4-493E-4903-BD4C-9DECFB9FDDD3}" type="presOf" srcId="{4E5808AF-E5EB-4478-8DDB-17AD79503BF0}" destId="{F0CB7126-BF02-4B2A-ADB8-0CB35B6EDA81}" srcOrd="0" destOrd="0" presId="urn:microsoft.com/office/officeart/2005/8/layout/vList2"/>
    <dgm:cxn modelId="{D595B5DA-8860-4692-888B-5E8DCE365C7D}" srcId="{4E5808AF-E5EB-4478-8DDB-17AD79503BF0}" destId="{B63F30CD-895E-4AD8-BBDB-B33DEA43143A}" srcOrd="5" destOrd="0" parTransId="{F2D5BE05-BB33-4091-8AB8-C11788DE5FE1}" sibTransId="{1BEEAA6D-8436-412D-A85C-4562707DC0E4}"/>
    <dgm:cxn modelId="{77A6CAF4-72F8-4F45-9E22-D6B8CEE6F739}" srcId="{4E5808AF-E5EB-4478-8DDB-17AD79503BF0}" destId="{5C066770-EB07-4E51-A691-D2EA7B462E3C}" srcOrd="4" destOrd="0" parTransId="{371E7ABA-568B-4C34-8920-D8E165768D73}" sibTransId="{F35C74B5-0AF2-43A1-A843-1A5B45E908B9}"/>
    <dgm:cxn modelId="{3F8456FD-C2FB-4EB6-BE9A-1992BE05D2CA}" type="presOf" srcId="{5C066770-EB07-4E51-A691-D2EA7B462E3C}" destId="{FB42D05A-7418-41B2-938E-7EE42D0E781B}" srcOrd="0" destOrd="0" presId="urn:microsoft.com/office/officeart/2005/8/layout/vList2"/>
    <dgm:cxn modelId="{400C3C30-6D7E-434A-B235-D63C9DD36D13}" type="presParOf" srcId="{F0CB7126-BF02-4B2A-ADB8-0CB35B6EDA81}" destId="{B29E8A18-C6C7-4096-BE3E-F8CEECB7C902}" srcOrd="0" destOrd="0" presId="urn:microsoft.com/office/officeart/2005/8/layout/vList2"/>
    <dgm:cxn modelId="{618CFF22-1281-4805-AEEB-3BBCC821D587}" type="presParOf" srcId="{F0CB7126-BF02-4B2A-ADB8-0CB35B6EDA81}" destId="{76EE3C2B-0BC8-4356-B98A-4E6DAEBB0B41}" srcOrd="1" destOrd="0" presId="urn:microsoft.com/office/officeart/2005/8/layout/vList2"/>
    <dgm:cxn modelId="{74A366AB-43F6-409D-A466-352A50506ADA}" type="presParOf" srcId="{F0CB7126-BF02-4B2A-ADB8-0CB35B6EDA81}" destId="{66A69891-59D2-4EDA-8175-A1897D2186A7}" srcOrd="2" destOrd="0" presId="urn:microsoft.com/office/officeart/2005/8/layout/vList2"/>
    <dgm:cxn modelId="{A8590DCE-49BF-4B3B-96E6-F6AA1F2EF35D}" type="presParOf" srcId="{F0CB7126-BF02-4B2A-ADB8-0CB35B6EDA81}" destId="{2C5D741A-F4EC-4010-B47B-45AA7B6D6A91}" srcOrd="3" destOrd="0" presId="urn:microsoft.com/office/officeart/2005/8/layout/vList2"/>
    <dgm:cxn modelId="{05C1722B-DC8F-428D-B6F5-509E91ACF539}" type="presParOf" srcId="{F0CB7126-BF02-4B2A-ADB8-0CB35B6EDA81}" destId="{E483FFAA-2560-4A79-ABF5-21197AAB72BA}" srcOrd="4" destOrd="0" presId="urn:microsoft.com/office/officeart/2005/8/layout/vList2"/>
    <dgm:cxn modelId="{764EABB1-FC66-4075-A1BB-2157CF439ACC}" type="presParOf" srcId="{F0CB7126-BF02-4B2A-ADB8-0CB35B6EDA81}" destId="{0FA07CBD-5E8F-42B5-B865-04D09F323407}" srcOrd="5" destOrd="0" presId="urn:microsoft.com/office/officeart/2005/8/layout/vList2"/>
    <dgm:cxn modelId="{B78E7D5B-287E-4D09-8E3F-91E58F46DDB9}" type="presParOf" srcId="{F0CB7126-BF02-4B2A-ADB8-0CB35B6EDA81}" destId="{4919B52D-E7F5-4EDA-A3C7-04CC3D744BE8}" srcOrd="6" destOrd="0" presId="urn:microsoft.com/office/officeart/2005/8/layout/vList2"/>
    <dgm:cxn modelId="{D2E0E233-878A-4829-B95D-889D595B98CC}" type="presParOf" srcId="{F0CB7126-BF02-4B2A-ADB8-0CB35B6EDA81}" destId="{3E0403FC-13A9-468E-B8B9-AB7B31A5435B}" srcOrd="7" destOrd="0" presId="urn:microsoft.com/office/officeart/2005/8/layout/vList2"/>
    <dgm:cxn modelId="{F77373DB-EC05-4577-A396-B04231014F6F}" type="presParOf" srcId="{F0CB7126-BF02-4B2A-ADB8-0CB35B6EDA81}" destId="{FB42D05A-7418-41B2-938E-7EE42D0E781B}" srcOrd="8" destOrd="0" presId="urn:microsoft.com/office/officeart/2005/8/layout/vList2"/>
    <dgm:cxn modelId="{E3DC56B7-E524-4A84-8F1D-F93903DCC52D}" type="presParOf" srcId="{F0CB7126-BF02-4B2A-ADB8-0CB35B6EDA81}" destId="{AC5E4A59-DA8B-4B85-892B-42F5FD2F2D6C}" srcOrd="9" destOrd="0" presId="urn:microsoft.com/office/officeart/2005/8/layout/vList2"/>
    <dgm:cxn modelId="{57734FA7-793D-4B42-9D26-9EF07AFA6F11}" type="presParOf" srcId="{F0CB7126-BF02-4B2A-ADB8-0CB35B6EDA81}" destId="{7C4483DD-CB6C-4477-B50F-4AA61A952EB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3E25F-12D0-4ED3-B82F-29150D494C69}">
      <dsp:nvSpPr>
        <dsp:cNvPr id="0" name=""/>
        <dsp:cNvSpPr/>
      </dsp:nvSpPr>
      <dsp:spPr>
        <a:xfrm>
          <a:off x="2567" y="1992334"/>
          <a:ext cx="10011760" cy="60070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000" kern="1200"/>
            <a:t>Dit is hetzelfde:</a:t>
          </a:r>
          <a:endParaRPr lang="en-US" sz="5000" kern="120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3900" kern="1200"/>
            <a:t>De opleidingsduur (2 jaar)</a:t>
          </a:r>
          <a:endParaRPr lang="en-US" sz="3900" kern="120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3900" kern="1200"/>
            <a:t>De lessen</a:t>
          </a:r>
          <a:endParaRPr lang="en-US" sz="3900" kern="120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3900" kern="1200" dirty="0"/>
            <a:t>De klassen</a:t>
          </a:r>
          <a:endParaRPr lang="en-US" sz="3900" kern="1200" dirty="0"/>
        </a:p>
      </dsp:txBody>
      <dsp:txXfrm>
        <a:off x="2567" y="1992334"/>
        <a:ext cx="10011760" cy="6007056"/>
      </dsp:txXfrm>
    </dsp:sp>
    <dsp:sp modelId="{1BF6137F-CDC0-407F-9DF4-5A1B0EF3B114}">
      <dsp:nvSpPr>
        <dsp:cNvPr id="0" name=""/>
        <dsp:cNvSpPr/>
      </dsp:nvSpPr>
      <dsp:spPr>
        <a:xfrm>
          <a:off x="11015503" y="1992334"/>
          <a:ext cx="10011760" cy="60070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t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000" kern="1200" dirty="0"/>
            <a:t>Dit is anders:</a:t>
          </a:r>
          <a:endParaRPr lang="en-US" sz="50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3900" kern="1200"/>
            <a:t>De opdrachten voor niveau 3 zijn uitgebreider</a:t>
          </a:r>
          <a:endParaRPr lang="en-US" sz="3900" kern="120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3900" kern="1200" dirty="0"/>
            <a:t>Het examen voor niveau 3 is uitgebreider, inclusief plannen/organiseren/aansturen</a:t>
          </a:r>
          <a:endParaRPr lang="en-US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/>
            <a:t>N3 </a:t>
          </a:r>
          <a:r>
            <a:rPr lang="en-US" sz="3900" kern="1200" dirty="0" err="1"/>
            <a:t>heeft</a:t>
          </a:r>
          <a:r>
            <a:rPr lang="en-US" sz="3900" kern="1200" dirty="0"/>
            <a:t> extra </a:t>
          </a:r>
          <a:r>
            <a:rPr lang="en-US" sz="3900" kern="1200" dirty="0" err="1"/>
            <a:t>keuzedeelexamens</a:t>
          </a:r>
          <a:endParaRPr lang="en-US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/>
            <a:t>N3 BD-landbouw </a:t>
          </a:r>
          <a:r>
            <a:rPr lang="en-US" sz="3900" kern="1200" dirty="0" err="1"/>
            <a:t>heeft</a:t>
          </a:r>
          <a:r>
            <a:rPr lang="en-US" sz="3900" kern="1200" dirty="0"/>
            <a:t> extra (</a:t>
          </a:r>
          <a:r>
            <a:rPr lang="en-US" sz="3900" kern="1200" dirty="0" err="1"/>
            <a:t>veehouderij</a:t>
          </a:r>
          <a:r>
            <a:rPr lang="en-US" sz="3900" kern="1200" dirty="0"/>
            <a:t>)lessen</a:t>
          </a:r>
        </a:p>
      </dsp:txBody>
      <dsp:txXfrm>
        <a:off x="11015503" y="1992334"/>
        <a:ext cx="10011760" cy="6007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3E25F-12D0-4ED3-B82F-29150D494C69}">
      <dsp:nvSpPr>
        <dsp:cNvPr id="0" name=""/>
        <dsp:cNvSpPr/>
      </dsp:nvSpPr>
      <dsp:spPr>
        <a:xfrm>
          <a:off x="2450057" y="3331"/>
          <a:ext cx="7680817" cy="46084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 err="1"/>
            <a:t>Stadslandbouw</a:t>
          </a:r>
          <a:endParaRPr lang="en-US" sz="6200" kern="1200" dirty="0"/>
        </a:p>
      </dsp:txBody>
      <dsp:txXfrm>
        <a:off x="2450057" y="3331"/>
        <a:ext cx="7680817" cy="4608490"/>
      </dsp:txXfrm>
    </dsp:sp>
    <dsp:sp modelId="{0789CEB9-A004-49C2-878B-DFC0AA570D78}">
      <dsp:nvSpPr>
        <dsp:cNvPr id="0" name=""/>
        <dsp:cNvSpPr/>
      </dsp:nvSpPr>
      <dsp:spPr>
        <a:xfrm>
          <a:off x="10898956" y="3331"/>
          <a:ext cx="7680817" cy="46084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200" kern="1200" dirty="0"/>
            <a:t>Agro-Ecologie</a:t>
          </a:r>
        </a:p>
      </dsp:txBody>
      <dsp:txXfrm>
        <a:off x="10898956" y="3331"/>
        <a:ext cx="7680817" cy="4608490"/>
      </dsp:txXfrm>
    </dsp:sp>
    <dsp:sp modelId="{08932AC7-D971-4F49-B61B-52A9A0F65801}">
      <dsp:nvSpPr>
        <dsp:cNvPr id="0" name=""/>
        <dsp:cNvSpPr/>
      </dsp:nvSpPr>
      <dsp:spPr>
        <a:xfrm>
          <a:off x="2450057" y="5379903"/>
          <a:ext cx="7680817" cy="46084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200" kern="1200" dirty="0"/>
            <a:t>Zorg</a:t>
          </a:r>
        </a:p>
      </dsp:txBody>
      <dsp:txXfrm>
        <a:off x="2450057" y="5379903"/>
        <a:ext cx="7680817" cy="4608490"/>
      </dsp:txXfrm>
    </dsp:sp>
    <dsp:sp modelId="{1BF6137F-CDC0-407F-9DF4-5A1B0EF3B114}">
      <dsp:nvSpPr>
        <dsp:cNvPr id="0" name=""/>
        <dsp:cNvSpPr/>
      </dsp:nvSpPr>
      <dsp:spPr>
        <a:xfrm>
          <a:off x="10898956" y="5379903"/>
          <a:ext cx="7680817" cy="46084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Grazers in </a:t>
          </a:r>
          <a:r>
            <a:rPr lang="en-US" sz="6200" kern="1200" dirty="0" err="1"/>
            <a:t>natuurgebieden</a:t>
          </a:r>
          <a:endParaRPr lang="en-US" sz="6200" kern="1200" dirty="0"/>
        </a:p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en</a:t>
          </a:r>
        </a:p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 err="1"/>
            <a:t>Melkwinning</a:t>
          </a:r>
          <a:endParaRPr lang="en-US" sz="6200" kern="1200" dirty="0"/>
        </a:p>
      </dsp:txBody>
      <dsp:txXfrm>
        <a:off x="10898956" y="5379903"/>
        <a:ext cx="7680817" cy="46084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E8A18-C6C7-4096-BE3E-F8CEECB7C902}">
      <dsp:nvSpPr>
        <dsp:cNvPr id="0" name=""/>
        <dsp:cNvSpPr/>
      </dsp:nvSpPr>
      <dsp:spPr>
        <a:xfrm>
          <a:off x="0" y="13293"/>
          <a:ext cx="11584663" cy="11917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b="1" kern="1200"/>
            <a:t>Aanmelden via Cambo</a:t>
          </a:r>
          <a:endParaRPr lang="en-US" sz="3000" kern="1200"/>
        </a:p>
      </dsp:txBody>
      <dsp:txXfrm>
        <a:off x="58177" y="71470"/>
        <a:ext cx="11468309" cy="1075400"/>
      </dsp:txXfrm>
    </dsp:sp>
    <dsp:sp modelId="{66A69891-59D2-4EDA-8175-A1897D2186A7}">
      <dsp:nvSpPr>
        <dsp:cNvPr id="0" name=""/>
        <dsp:cNvSpPr/>
      </dsp:nvSpPr>
      <dsp:spPr>
        <a:xfrm>
          <a:off x="0" y="1373090"/>
          <a:ext cx="11584663" cy="11917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b="1" kern="1200"/>
            <a:t>Je ontvangt mail met verzoek voor extra informatie</a:t>
          </a:r>
          <a:endParaRPr lang="en-US" sz="3000" kern="1200"/>
        </a:p>
      </dsp:txBody>
      <dsp:txXfrm>
        <a:off x="58177" y="1431267"/>
        <a:ext cx="11468309" cy="1075400"/>
      </dsp:txXfrm>
    </dsp:sp>
    <dsp:sp modelId="{E483FFAA-2560-4A79-ABF5-21197AAB72BA}">
      <dsp:nvSpPr>
        <dsp:cNvPr id="0" name=""/>
        <dsp:cNvSpPr/>
      </dsp:nvSpPr>
      <dsp:spPr>
        <a:xfrm>
          <a:off x="0" y="2651245"/>
          <a:ext cx="11584663" cy="11917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b="1" kern="1200"/>
            <a:t>Je geeft voorkeurslesdag en keuzedeel door</a:t>
          </a:r>
          <a:endParaRPr lang="en-US" sz="3000" kern="1200"/>
        </a:p>
      </dsp:txBody>
      <dsp:txXfrm>
        <a:off x="58177" y="2709422"/>
        <a:ext cx="11468309" cy="1075400"/>
      </dsp:txXfrm>
    </dsp:sp>
    <dsp:sp modelId="{4919B52D-E7F5-4EDA-A3C7-04CC3D744BE8}">
      <dsp:nvSpPr>
        <dsp:cNvPr id="0" name=""/>
        <dsp:cNvSpPr/>
      </dsp:nvSpPr>
      <dsp:spPr>
        <a:xfrm>
          <a:off x="0" y="3929400"/>
          <a:ext cx="11584663" cy="11917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b="1" kern="1200"/>
            <a:t>Je vraagt akkoord voor je leerbedrijf</a:t>
          </a:r>
          <a:endParaRPr lang="en-US" sz="3000" kern="1200"/>
        </a:p>
      </dsp:txBody>
      <dsp:txXfrm>
        <a:off x="58177" y="3987577"/>
        <a:ext cx="11468309" cy="1075400"/>
      </dsp:txXfrm>
    </dsp:sp>
    <dsp:sp modelId="{FB42D05A-7418-41B2-938E-7EE42D0E781B}">
      <dsp:nvSpPr>
        <dsp:cNvPr id="0" name=""/>
        <dsp:cNvSpPr/>
      </dsp:nvSpPr>
      <dsp:spPr>
        <a:xfrm>
          <a:off x="0" y="5207554"/>
          <a:ext cx="11584663" cy="11917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b="1" kern="1200"/>
            <a:t>Na akkoord vraag je een praktijkovereenkomst aan</a:t>
          </a:r>
          <a:endParaRPr lang="en-US" sz="3000" kern="1200"/>
        </a:p>
      </dsp:txBody>
      <dsp:txXfrm>
        <a:off x="58177" y="5265731"/>
        <a:ext cx="11468309" cy="1075400"/>
      </dsp:txXfrm>
    </dsp:sp>
    <dsp:sp modelId="{7C4483DD-CB6C-4477-B50F-4AA61A952EBD}">
      <dsp:nvSpPr>
        <dsp:cNvPr id="0" name=""/>
        <dsp:cNvSpPr/>
      </dsp:nvSpPr>
      <dsp:spPr>
        <a:xfrm>
          <a:off x="0" y="6485709"/>
          <a:ext cx="11584663" cy="11917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b="1" kern="1200"/>
            <a:t>Je ontvangt een inschrijfbesluit en praktijkovereenkomst</a:t>
          </a:r>
          <a:endParaRPr lang="en-US" sz="3000" kern="1200"/>
        </a:p>
      </dsp:txBody>
      <dsp:txXfrm>
        <a:off x="58177" y="6543886"/>
        <a:ext cx="11468309" cy="1075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CB53F-C9AC-4251-A3A2-31D4A6EF050E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EDE06-BB8D-4052-B9A6-8759C341E63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66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EDE06-BB8D-4052-B9A6-8759C341E63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67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0449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956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3EDCD-680F-399B-4B4C-1E0B50B80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8F086B0-AD0B-203E-8C90-EF581F70A9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BA13BA0-10B6-F3F5-B0C7-D92F64EA0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5A47853-16AD-5443-524F-97417A146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EDE06-BB8D-4052-B9A6-8759C341E63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147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ia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fbeelding bol">
            <a:extLst>
              <a:ext uri="{FF2B5EF4-FFF2-40B4-BE49-F238E27FC236}">
                <a16:creationId xmlns:a16="http://schemas.microsoft.com/office/drawing/2014/main" id="{A5472ECF-12A2-AC42-EF92-7AFB875201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208579" y="2497561"/>
            <a:ext cx="9093600" cy="8394900"/>
          </a:xfrm>
          <a:custGeom>
            <a:avLst/>
            <a:gdLst>
              <a:gd name="connsiteX0" fmla="*/ 2132740 w 9093600"/>
              <a:gd name="connsiteY0" fmla="*/ 0 h 8394900"/>
              <a:gd name="connsiteX1" fmla="*/ 2379525 w 9093600"/>
              <a:gd name="connsiteY1" fmla="*/ 149926 h 8394900"/>
              <a:gd name="connsiteX2" fmla="*/ 4546800 w 9093600"/>
              <a:gd name="connsiteY2" fmla="*/ 698700 h 8394900"/>
              <a:gd name="connsiteX3" fmla="*/ 6714074 w 9093600"/>
              <a:gd name="connsiteY3" fmla="*/ 149926 h 8394900"/>
              <a:gd name="connsiteX4" fmla="*/ 6960860 w 9093600"/>
              <a:gd name="connsiteY4" fmla="*/ 0 h 8394900"/>
              <a:gd name="connsiteX5" fmla="*/ 7088958 w 9093600"/>
              <a:gd name="connsiteY5" fmla="*/ 77822 h 8394900"/>
              <a:gd name="connsiteX6" fmla="*/ 9093600 w 9093600"/>
              <a:gd name="connsiteY6" fmla="*/ 3848100 h 8394900"/>
              <a:gd name="connsiteX7" fmla="*/ 4546800 w 9093600"/>
              <a:gd name="connsiteY7" fmla="*/ 8394900 h 8394900"/>
              <a:gd name="connsiteX8" fmla="*/ 0 w 9093600"/>
              <a:gd name="connsiteY8" fmla="*/ 3848100 h 8394900"/>
              <a:gd name="connsiteX9" fmla="*/ 2004641 w 9093600"/>
              <a:gd name="connsiteY9" fmla="*/ 77822 h 839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93600" h="8394900">
                <a:moveTo>
                  <a:pt x="2132740" y="0"/>
                </a:moveTo>
                <a:lnTo>
                  <a:pt x="2379525" y="149926"/>
                </a:lnTo>
                <a:cubicBezTo>
                  <a:pt x="3023776" y="499904"/>
                  <a:pt x="3762072" y="698700"/>
                  <a:pt x="4546800" y="698700"/>
                </a:cubicBezTo>
                <a:cubicBezTo>
                  <a:pt x="5331528" y="698700"/>
                  <a:pt x="6069824" y="499904"/>
                  <a:pt x="6714074" y="149926"/>
                </a:cubicBezTo>
                <a:lnTo>
                  <a:pt x="6960860" y="0"/>
                </a:lnTo>
                <a:lnTo>
                  <a:pt x="7088958" y="77822"/>
                </a:lnTo>
                <a:cubicBezTo>
                  <a:pt x="8298416" y="894915"/>
                  <a:pt x="9093600" y="2278645"/>
                  <a:pt x="9093600" y="3848100"/>
                </a:cubicBezTo>
                <a:cubicBezTo>
                  <a:pt x="9093600" y="6359228"/>
                  <a:pt x="7057928" y="8394900"/>
                  <a:pt x="4546800" y="8394900"/>
                </a:cubicBezTo>
                <a:cubicBezTo>
                  <a:pt x="2035672" y="8394900"/>
                  <a:pt x="0" y="6359228"/>
                  <a:pt x="0" y="3848100"/>
                </a:cubicBezTo>
                <a:cubicBezTo>
                  <a:pt x="0" y="2278645"/>
                  <a:pt x="795184" y="894915"/>
                  <a:pt x="2004641" y="7782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10000"/>
            </a:schemeClr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2302" y="1798861"/>
            <a:ext cx="12877998" cy="4827363"/>
          </a:xfrm>
        </p:spPr>
        <p:txBody>
          <a:bodyPr anchor="b">
            <a:noAutofit/>
          </a:bodyPr>
          <a:lstStyle>
            <a:lvl1pPr algn="l">
              <a:lnSpc>
                <a:spcPct val="93000"/>
              </a:lnSpc>
              <a:defRPr sz="11000"/>
            </a:lvl1pPr>
          </a:lstStyle>
          <a:p>
            <a:r>
              <a:rPr lang="nl-NL" noProof="0"/>
              <a:t>Hoofdtitel op twee of drie regels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2302" y="8004176"/>
            <a:ext cx="12877998" cy="730250"/>
          </a:xfrm>
        </p:spPr>
        <p:txBody>
          <a:bodyPr/>
          <a:lstStyle>
            <a:lvl1pPr marL="0" indent="0" algn="l">
              <a:lnSpc>
                <a:spcPct val="93000"/>
              </a:lnSpc>
              <a:buNone/>
              <a:defRPr sz="4800" b="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 noProof="0"/>
              <a:t>Subtitel</a:t>
            </a:r>
          </a:p>
        </p:txBody>
      </p:sp>
      <p:grpSp>
        <p:nvGrpSpPr>
          <p:cNvPr id="31" name="Groep 30">
            <a:extLst>
              <a:ext uri="{FF2B5EF4-FFF2-40B4-BE49-F238E27FC236}">
                <a16:creationId xmlns:a16="http://schemas.microsoft.com/office/drawing/2014/main" id="{1E7566D8-4829-910C-90EA-AF9C2E78359B}"/>
              </a:ext>
            </a:extLst>
          </p:cNvPr>
          <p:cNvGrpSpPr/>
          <p:nvPr userDrawn="1"/>
        </p:nvGrpSpPr>
        <p:grpSpPr>
          <a:xfrm>
            <a:off x="14402242" y="-40427"/>
            <a:ext cx="8706276" cy="3236688"/>
            <a:chOff x="14402242" y="-40427"/>
            <a:chExt cx="8706276" cy="3236688"/>
          </a:xfrm>
        </p:grpSpPr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0B49A9CF-1D56-5D10-6851-3ADEC1994BD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4402242" y="-40427"/>
              <a:ext cx="8706276" cy="2537989"/>
            </a:xfrm>
            <a:custGeom>
              <a:avLst/>
              <a:gdLst>
                <a:gd name="connsiteX0" fmla="*/ 0 w 8706276"/>
                <a:gd name="connsiteY0" fmla="*/ 0 h 2537989"/>
                <a:gd name="connsiteX1" fmla="*/ 8706276 w 8706276"/>
                <a:gd name="connsiteY1" fmla="*/ 0 h 2537989"/>
                <a:gd name="connsiteX2" fmla="*/ 8678598 w 8706276"/>
                <a:gd name="connsiteY2" fmla="*/ 95217 h 2537989"/>
                <a:gd name="connsiteX3" fmla="*/ 6895296 w 8706276"/>
                <a:gd name="connsiteY3" fmla="*/ 2460167 h 2537989"/>
                <a:gd name="connsiteX4" fmla="*/ 6767198 w 8706276"/>
                <a:gd name="connsiteY4" fmla="*/ 2537989 h 2537989"/>
                <a:gd name="connsiteX5" fmla="*/ 6520412 w 8706276"/>
                <a:gd name="connsiteY5" fmla="*/ 2388064 h 2537989"/>
                <a:gd name="connsiteX6" fmla="*/ 4353138 w 8706276"/>
                <a:gd name="connsiteY6" fmla="*/ 1839289 h 2537989"/>
                <a:gd name="connsiteX7" fmla="*/ 2185863 w 8706276"/>
                <a:gd name="connsiteY7" fmla="*/ 2388064 h 2537989"/>
                <a:gd name="connsiteX8" fmla="*/ 1939078 w 8706276"/>
                <a:gd name="connsiteY8" fmla="*/ 2537989 h 2537989"/>
                <a:gd name="connsiteX9" fmla="*/ 1810978 w 8706276"/>
                <a:gd name="connsiteY9" fmla="*/ 2460167 h 2537989"/>
                <a:gd name="connsiteX10" fmla="*/ 27677 w 8706276"/>
                <a:gd name="connsiteY10" fmla="*/ 95217 h 2537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06276" h="2537989">
                  <a:moveTo>
                    <a:pt x="0" y="0"/>
                  </a:moveTo>
                  <a:lnTo>
                    <a:pt x="8706276" y="0"/>
                  </a:lnTo>
                  <a:lnTo>
                    <a:pt x="8678598" y="95217"/>
                  </a:lnTo>
                  <a:cubicBezTo>
                    <a:pt x="8362492" y="1068840"/>
                    <a:pt x="7726798" y="1898416"/>
                    <a:pt x="6895296" y="2460167"/>
                  </a:cubicBezTo>
                  <a:lnTo>
                    <a:pt x="6767198" y="2537989"/>
                  </a:lnTo>
                  <a:lnTo>
                    <a:pt x="6520412" y="2388064"/>
                  </a:lnTo>
                  <a:cubicBezTo>
                    <a:pt x="5876162" y="2038085"/>
                    <a:pt x="5137866" y="1839289"/>
                    <a:pt x="4353138" y="1839289"/>
                  </a:cubicBezTo>
                  <a:cubicBezTo>
                    <a:pt x="3568410" y="1839289"/>
                    <a:pt x="2830114" y="2038085"/>
                    <a:pt x="2185863" y="2388064"/>
                  </a:cubicBezTo>
                  <a:lnTo>
                    <a:pt x="1939078" y="2537989"/>
                  </a:lnTo>
                  <a:lnTo>
                    <a:pt x="1810978" y="2460167"/>
                  </a:lnTo>
                  <a:cubicBezTo>
                    <a:pt x="979477" y="1898416"/>
                    <a:pt x="343784" y="1068840"/>
                    <a:pt x="27677" y="952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5A7BA0A4-B379-08E4-6F88-B6B1ECDF3C2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6341320" y="1798861"/>
              <a:ext cx="4828120" cy="1397400"/>
            </a:xfrm>
            <a:custGeom>
              <a:avLst/>
              <a:gdLst>
                <a:gd name="connsiteX0" fmla="*/ 2414060 w 4828120"/>
                <a:gd name="connsiteY0" fmla="*/ 0 h 1397400"/>
                <a:gd name="connsiteX1" fmla="*/ 4581334 w 4828120"/>
                <a:gd name="connsiteY1" fmla="*/ 548775 h 1397400"/>
                <a:gd name="connsiteX2" fmla="*/ 4828120 w 4828120"/>
                <a:gd name="connsiteY2" fmla="*/ 698700 h 1397400"/>
                <a:gd name="connsiteX3" fmla="*/ 4581334 w 4828120"/>
                <a:gd name="connsiteY3" fmla="*/ 848626 h 1397400"/>
                <a:gd name="connsiteX4" fmla="*/ 2414060 w 4828120"/>
                <a:gd name="connsiteY4" fmla="*/ 1397400 h 1397400"/>
                <a:gd name="connsiteX5" fmla="*/ 246785 w 4828120"/>
                <a:gd name="connsiteY5" fmla="*/ 848626 h 1397400"/>
                <a:gd name="connsiteX6" fmla="*/ 0 w 4828120"/>
                <a:gd name="connsiteY6" fmla="*/ 698700 h 1397400"/>
                <a:gd name="connsiteX7" fmla="*/ 246785 w 4828120"/>
                <a:gd name="connsiteY7" fmla="*/ 548775 h 1397400"/>
                <a:gd name="connsiteX8" fmla="*/ 2414060 w 4828120"/>
                <a:gd name="connsiteY8" fmla="*/ 0 h 13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8120" h="1397400">
                  <a:moveTo>
                    <a:pt x="2414060" y="0"/>
                  </a:moveTo>
                  <a:cubicBezTo>
                    <a:pt x="3198788" y="0"/>
                    <a:pt x="3937084" y="198796"/>
                    <a:pt x="4581334" y="548775"/>
                  </a:cubicBezTo>
                  <a:lnTo>
                    <a:pt x="4828120" y="698700"/>
                  </a:lnTo>
                  <a:lnTo>
                    <a:pt x="4581334" y="848626"/>
                  </a:lnTo>
                  <a:cubicBezTo>
                    <a:pt x="3937084" y="1198604"/>
                    <a:pt x="3198788" y="1397400"/>
                    <a:pt x="2414060" y="1397400"/>
                  </a:cubicBezTo>
                  <a:cubicBezTo>
                    <a:pt x="1629332" y="1397400"/>
                    <a:pt x="891036" y="1198604"/>
                    <a:pt x="246785" y="848626"/>
                  </a:cubicBezTo>
                  <a:lnTo>
                    <a:pt x="0" y="698700"/>
                  </a:lnTo>
                  <a:lnTo>
                    <a:pt x="246785" y="548775"/>
                  </a:lnTo>
                  <a:cubicBezTo>
                    <a:pt x="891036" y="198796"/>
                    <a:pt x="1629332" y="0"/>
                    <a:pt x="241406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3" name="Tijdelijke aanduiding voor datum 12">
            <a:extLst>
              <a:ext uri="{FF2B5EF4-FFF2-40B4-BE49-F238E27FC236}">
                <a16:creationId xmlns:a16="http://schemas.microsoft.com/office/drawing/2014/main" id="{0F7F4C65-CEF0-B914-5D86-FDF4A029F89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52302" y="8772044"/>
            <a:ext cx="5486043" cy="7302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fld id="{04A30421-B054-43E0-9E6E-751E618F174D}" type="datetime4">
              <a:rPr lang="nl-NL" smtClean="0"/>
              <a:t>15 juni 2026</a:t>
            </a:fld>
            <a:endParaRPr lang="en-GB"/>
          </a:p>
        </p:txBody>
      </p:sp>
      <p:pic>
        <p:nvPicPr>
          <p:cNvPr id="32" name="LogoF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11848491"/>
            <a:ext cx="2705100" cy="800710"/>
          </a:xfrm>
          <a:prstGeom prst="rect">
            <a:avLst/>
          </a:prstGeom>
        </p:spPr>
      </p:pic>
      <p:pic>
        <p:nvPicPr>
          <p:cNvPr id="33" name="LogoF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2900" y="11760200"/>
            <a:ext cx="5080000" cy="8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1853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7709D-D87D-427B-1812-1570532A7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291" y="2966720"/>
            <a:ext cx="20655390" cy="7477760"/>
          </a:xfrm>
        </p:spPr>
        <p:txBody>
          <a:bodyPr/>
          <a:lstStyle>
            <a:lvl1pPr algn="ctr">
              <a:lnSpc>
                <a:spcPct val="90000"/>
              </a:lnSpc>
              <a:defRPr sz="18000">
                <a:solidFill>
                  <a:schemeClr val="accent2"/>
                </a:solidFill>
              </a:defRPr>
            </a:lvl1pPr>
          </a:lstStyle>
          <a:p>
            <a:r>
              <a:rPr lang="nl-NL"/>
              <a:t>‘Quote’</a:t>
            </a:r>
          </a:p>
        </p:txBody>
      </p:sp>
      <p:pic>
        <p:nvPicPr>
          <p:cNvPr id="3" name="LogoG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2686894"/>
            <a:ext cx="1803400" cy="53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844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eres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D63F390-8193-4A0D-EA19-8E71F0972D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59192" y="3665728"/>
            <a:ext cx="16844784" cy="7128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CFE80EE-1AB4-9003-D6B3-969B908CCC30}"/>
              </a:ext>
            </a:extLst>
          </p:cNvPr>
          <p:cNvSpPr txBox="1"/>
          <p:nvPr userDrawn="1"/>
        </p:nvSpPr>
        <p:spPr>
          <a:xfrm>
            <a:off x="7424019" y="11869685"/>
            <a:ext cx="12888688" cy="1123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700" b="1">
                <a:solidFill>
                  <a:schemeClr val="bg1"/>
                </a:solidFill>
                <a:latin typeface="Degular Variable" panose="020B0304050503060204" pitchFamily="34" charset="0"/>
              </a:rPr>
              <a:t>Voor groene veranderaars</a:t>
            </a:r>
          </a:p>
        </p:txBody>
      </p:sp>
    </p:spTree>
    <p:extLst>
      <p:ext uri="{BB962C8B-B14F-4D97-AF65-F5344CB8AC3E}">
        <p14:creationId xmlns:p14="http://schemas.microsoft.com/office/powerpoint/2010/main" val="208181214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 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13771" y="2844800"/>
            <a:ext cx="17354869" cy="8026400"/>
          </a:xfrm>
        </p:spPr>
        <p:txBody>
          <a:bodyPr anchor="ctr">
            <a:noAutofit/>
          </a:bodyPr>
          <a:lstStyle>
            <a:lvl1pPr algn="ctr">
              <a:lnSpc>
                <a:spcPct val="93000"/>
              </a:lnSpc>
              <a:defRPr sz="15000"/>
            </a:lvl1pPr>
          </a:lstStyle>
          <a:p>
            <a:r>
              <a:rPr lang="nl-NL" err="1"/>
              <a:t>Dankwoord</a:t>
            </a:r>
            <a:endParaRPr lang="en-US"/>
          </a:p>
        </p:txBody>
      </p:sp>
      <p:pic>
        <p:nvPicPr>
          <p:cNvPr id="3" name="LogoF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11848491"/>
            <a:ext cx="2705100" cy="800710"/>
          </a:xfrm>
          <a:prstGeom prst="rect">
            <a:avLst/>
          </a:prstGeom>
        </p:spPr>
      </p:pic>
      <p:pic>
        <p:nvPicPr>
          <p:cNvPr id="4" name="LogoF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2900" y="11760200"/>
            <a:ext cx="5080000" cy="8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7847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562382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4941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B00216-D588-4349-BDAC-08974AF75989}" type="datetime1">
              <a:rPr lang="nl-NL" noProof="0" smtClean="0"/>
              <a:t>15-6-2026</a:t>
            </a:fld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925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 15"/>
          <p:cNvSpPr>
            <a:spLocks/>
          </p:cNvSpPr>
          <p:nvPr/>
        </p:nvSpPr>
        <p:spPr bwMode="auto">
          <a:xfrm>
            <a:off x="3045421" y="3810000"/>
            <a:ext cx="12310229" cy="850392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nl-NL" sz="3600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7200" b="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3414427" y="4175760"/>
            <a:ext cx="11572217" cy="7772400"/>
          </a:xfrm>
          <a:solidFill>
            <a:schemeClr val="bg2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56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rt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5849518" y="6858000"/>
            <a:ext cx="5487472" cy="5029200"/>
          </a:xfrm>
        </p:spPr>
        <p:txBody>
          <a:bodyPr rtlCol="0">
            <a:normAutofit/>
          </a:bodyPr>
          <a:lstStyle>
            <a:lvl1pPr marL="0" indent="0">
              <a:spcBef>
                <a:spcPts val="2400"/>
              </a:spcBef>
              <a:buNone/>
              <a:defRPr sz="40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FB4E8F-A289-42BD-AA57-97B434F92B2A}" type="datetime1">
              <a:rPr lang="nl-NL" noProof="0" smtClean="0"/>
              <a:t>15-6-2026</a:t>
            </a:fld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04998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 15"/>
          <p:cNvSpPr>
            <a:spLocks/>
          </p:cNvSpPr>
          <p:nvPr/>
        </p:nvSpPr>
        <p:spPr bwMode="auto">
          <a:xfrm>
            <a:off x="8990180" y="3810000"/>
            <a:ext cx="12310229" cy="850392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nl-NL" sz="3600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7200" b="0"/>
            </a:lvl1pPr>
          </a:lstStyle>
          <a:p>
            <a:pPr rtl="0"/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352963" y="4175760"/>
            <a:ext cx="11584663" cy="7772400"/>
          </a:xfrm>
        </p:spPr>
        <p:txBody>
          <a:bodyPr rtlCol="0">
            <a:normAutofit/>
          </a:bodyPr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 rtl="0"/>
            <a:r>
              <a:rPr lang="nl-NL" noProof="0"/>
              <a:t>Tekststijl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045421" y="6858000"/>
            <a:ext cx="5487472" cy="5029200"/>
          </a:xfrm>
        </p:spPr>
        <p:txBody>
          <a:bodyPr rtlCol="0">
            <a:normAutofit/>
          </a:bodyPr>
          <a:lstStyle>
            <a:lvl1pPr marL="0" indent="0">
              <a:spcBef>
                <a:spcPts val="2400"/>
              </a:spcBef>
              <a:buNone/>
              <a:defRPr sz="40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 rtl="0"/>
            <a:r>
              <a:rPr lang="nl-NL" noProof="0"/>
              <a:t>Tekststijl van het model bewerken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 dirty="0"/>
              <a:t>Een voettekst toevoegen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1FDEBE-6B0D-4FC6-92E2-05CFCAFDA45B}" type="datetime1">
              <a:rPr lang="nl-NL" noProof="0" smtClean="0"/>
              <a:t>15-6-2026</a:t>
            </a:fld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53433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ia Gro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816AFE8F-8AF2-C801-4202-1B56E10569F4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7710654" y="1053042"/>
            <a:ext cx="4107276" cy="3744264"/>
          </a:xfrm>
          <a:custGeom>
            <a:avLst/>
            <a:gdLst>
              <a:gd name="connsiteX0" fmla="*/ 0 w 4107276"/>
              <a:gd name="connsiteY0" fmla="*/ 0 h 3744264"/>
              <a:gd name="connsiteX1" fmla="*/ 59144 w 4107276"/>
              <a:gd name="connsiteY1" fmla="*/ 10562 h 3744264"/>
              <a:gd name="connsiteX2" fmla="*/ 4082748 w 4107276"/>
              <a:gd name="connsiteY2" fmla="*/ 3654007 h 3744264"/>
              <a:gd name="connsiteX3" fmla="*/ 4107276 w 4107276"/>
              <a:gd name="connsiteY3" fmla="*/ 3740387 h 3744264"/>
              <a:gd name="connsiteX4" fmla="*/ 3953938 w 4107276"/>
              <a:gd name="connsiteY4" fmla="*/ 3744264 h 3744264"/>
              <a:gd name="connsiteX5" fmla="*/ 14384 w 4107276"/>
              <a:gd name="connsiteY5" fmla="*/ 189151 h 374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7276" h="3744264">
                <a:moveTo>
                  <a:pt x="0" y="0"/>
                </a:moveTo>
                <a:lnTo>
                  <a:pt x="59144" y="10562"/>
                </a:lnTo>
                <a:cubicBezTo>
                  <a:pt x="1971000" y="401784"/>
                  <a:pt x="3510676" y="1814740"/>
                  <a:pt x="4082748" y="3654007"/>
                </a:cubicBezTo>
                <a:lnTo>
                  <a:pt x="4107276" y="3740387"/>
                </a:lnTo>
                <a:lnTo>
                  <a:pt x="3953938" y="3744264"/>
                </a:lnTo>
                <a:cubicBezTo>
                  <a:pt x="1903580" y="3744264"/>
                  <a:pt x="217174" y="2186006"/>
                  <a:pt x="14384" y="18915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NL" noProof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2302" y="1695796"/>
            <a:ext cx="10401498" cy="4930428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11000">
                <a:solidFill>
                  <a:schemeClr val="accent2"/>
                </a:solidFill>
              </a:defRPr>
            </a:lvl1pPr>
          </a:lstStyle>
          <a:p>
            <a:r>
              <a:rPr lang="nl-NL" noProof="0"/>
              <a:t>Hoofdtitel op twee of drie regels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2302" y="8004176"/>
            <a:ext cx="12877998" cy="730250"/>
          </a:xfrm>
        </p:spPr>
        <p:txBody>
          <a:bodyPr/>
          <a:lstStyle>
            <a:lvl1pPr marL="0" indent="0" algn="l">
              <a:lnSpc>
                <a:spcPct val="93000"/>
              </a:lnSpc>
              <a:buNone/>
              <a:defRPr sz="4800" b="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 noProof="0"/>
              <a:t>Subtitel</a:t>
            </a:r>
          </a:p>
        </p:txBody>
      </p:sp>
      <p:sp>
        <p:nvSpPr>
          <p:cNvPr id="33" name="Vrije vorm: vorm 32">
            <a:extLst>
              <a:ext uri="{FF2B5EF4-FFF2-40B4-BE49-F238E27FC236}">
                <a16:creationId xmlns:a16="http://schemas.microsoft.com/office/drawing/2014/main" id="{9C0884C2-9D7E-89DE-A591-5EACB77DB4C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7704592" y="0"/>
            <a:ext cx="6677820" cy="4793430"/>
          </a:xfrm>
          <a:custGeom>
            <a:avLst/>
            <a:gdLst>
              <a:gd name="connsiteX0" fmla="*/ 90540 w 6677820"/>
              <a:gd name="connsiteY0" fmla="*/ 0 h 4793430"/>
              <a:gd name="connsiteX1" fmla="*/ 6677820 w 6677820"/>
              <a:gd name="connsiteY1" fmla="*/ 0 h 4793430"/>
              <a:gd name="connsiteX2" fmla="*/ 6677820 w 6677820"/>
              <a:gd name="connsiteY2" fmla="*/ 3711666 h 4793430"/>
              <a:gd name="connsiteX3" fmla="*/ 6560494 w 6677820"/>
              <a:gd name="connsiteY3" fmla="*/ 3823858 h 4793430"/>
              <a:gd name="connsiteX4" fmla="*/ 4163780 w 6677820"/>
              <a:gd name="connsiteY4" fmla="*/ 4792154 h 4793430"/>
              <a:gd name="connsiteX5" fmla="*/ 4113338 w 6677820"/>
              <a:gd name="connsiteY5" fmla="*/ 4793430 h 4793430"/>
              <a:gd name="connsiteX6" fmla="*/ 4088810 w 6677820"/>
              <a:gd name="connsiteY6" fmla="*/ 4707050 h 4793430"/>
              <a:gd name="connsiteX7" fmla="*/ 65206 w 6677820"/>
              <a:gd name="connsiteY7" fmla="*/ 1063605 h 4793430"/>
              <a:gd name="connsiteX8" fmla="*/ 6062 w 6677820"/>
              <a:gd name="connsiteY8" fmla="*/ 1053043 h 4793430"/>
              <a:gd name="connsiteX9" fmla="*/ 5152 w 6677820"/>
              <a:gd name="connsiteY9" fmla="*/ 1041088 h 4793430"/>
              <a:gd name="connsiteX10" fmla="*/ 0 w 6677820"/>
              <a:gd name="connsiteY10" fmla="*/ 837307 h 4793430"/>
              <a:gd name="connsiteX11" fmla="*/ 80454 w 6677820"/>
              <a:gd name="connsiteY11" fmla="*/ 39229 h 47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77820" h="4793430">
                <a:moveTo>
                  <a:pt x="90540" y="0"/>
                </a:moveTo>
                <a:lnTo>
                  <a:pt x="6677820" y="0"/>
                </a:lnTo>
                <a:lnTo>
                  <a:pt x="6677820" y="3711666"/>
                </a:lnTo>
                <a:lnTo>
                  <a:pt x="6560494" y="3823858"/>
                </a:lnTo>
                <a:cubicBezTo>
                  <a:pt x="5912570" y="4388503"/>
                  <a:pt x="5079182" y="4745753"/>
                  <a:pt x="4163780" y="4792154"/>
                </a:cubicBezTo>
                <a:lnTo>
                  <a:pt x="4113338" y="4793430"/>
                </a:lnTo>
                <a:lnTo>
                  <a:pt x="4088810" y="4707050"/>
                </a:lnTo>
                <a:cubicBezTo>
                  <a:pt x="3516738" y="2867783"/>
                  <a:pt x="1977062" y="1454827"/>
                  <a:pt x="65206" y="1063605"/>
                </a:cubicBezTo>
                <a:lnTo>
                  <a:pt x="6062" y="1053043"/>
                </a:lnTo>
                <a:lnTo>
                  <a:pt x="5152" y="1041088"/>
                </a:lnTo>
                <a:cubicBezTo>
                  <a:pt x="1732" y="973593"/>
                  <a:pt x="0" y="905653"/>
                  <a:pt x="0" y="837307"/>
                </a:cubicBezTo>
                <a:cubicBezTo>
                  <a:pt x="0" y="563926"/>
                  <a:pt x="27702" y="297015"/>
                  <a:pt x="80454" y="392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NL" noProof="0"/>
              <a:t> </a:t>
            </a:r>
          </a:p>
        </p:txBody>
      </p:sp>
      <p:sp>
        <p:nvSpPr>
          <p:cNvPr id="27" name="Afbeelding bol">
            <a:extLst>
              <a:ext uri="{FF2B5EF4-FFF2-40B4-BE49-F238E27FC236}">
                <a16:creationId xmlns:a16="http://schemas.microsoft.com/office/drawing/2014/main" id="{4C220F1B-1A4D-C6EF-3519-22AF7C8623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53800" y="955117"/>
            <a:ext cx="10679670" cy="10679670"/>
          </a:xfrm>
          <a:custGeom>
            <a:avLst/>
            <a:gdLst>
              <a:gd name="connsiteX0" fmla="*/ 5339835 w 10679670"/>
              <a:gd name="connsiteY0" fmla="*/ 0 h 10679670"/>
              <a:gd name="connsiteX1" fmla="*/ 6153040 w 10679670"/>
              <a:gd name="connsiteY1" fmla="*/ 61527 h 10679670"/>
              <a:gd name="connsiteX2" fmla="*/ 6356854 w 10679670"/>
              <a:gd name="connsiteY2" fmla="*/ 97925 h 10679670"/>
              <a:gd name="connsiteX3" fmla="*/ 6371238 w 10679670"/>
              <a:gd name="connsiteY3" fmla="*/ 287076 h 10679670"/>
              <a:gd name="connsiteX4" fmla="*/ 10310792 w 10679670"/>
              <a:gd name="connsiteY4" fmla="*/ 3842189 h 10679670"/>
              <a:gd name="connsiteX5" fmla="*/ 10464130 w 10679670"/>
              <a:gd name="connsiteY5" fmla="*/ 3838312 h 10679670"/>
              <a:gd name="connsiteX6" fmla="*/ 10511558 w 10679670"/>
              <a:gd name="connsiteY6" fmla="*/ 4005328 h 10679670"/>
              <a:gd name="connsiteX7" fmla="*/ 10679670 w 10679670"/>
              <a:gd name="connsiteY7" fmla="*/ 5339835 h 10679670"/>
              <a:gd name="connsiteX8" fmla="*/ 5339835 w 10679670"/>
              <a:gd name="connsiteY8" fmla="*/ 10679670 h 10679670"/>
              <a:gd name="connsiteX9" fmla="*/ 0 w 10679670"/>
              <a:gd name="connsiteY9" fmla="*/ 5339835 h 10679670"/>
              <a:gd name="connsiteX10" fmla="*/ 5339835 w 10679670"/>
              <a:gd name="connsiteY10" fmla="*/ 0 h 1067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79670" h="10679670">
                <a:moveTo>
                  <a:pt x="5339835" y="0"/>
                </a:moveTo>
                <a:cubicBezTo>
                  <a:pt x="5616314" y="0"/>
                  <a:pt x="5887886" y="21012"/>
                  <a:pt x="6153040" y="61527"/>
                </a:cubicBezTo>
                <a:lnTo>
                  <a:pt x="6356854" y="97925"/>
                </a:lnTo>
                <a:lnTo>
                  <a:pt x="6371238" y="287076"/>
                </a:lnTo>
                <a:cubicBezTo>
                  <a:pt x="6574028" y="2283931"/>
                  <a:pt x="8260434" y="3842189"/>
                  <a:pt x="10310792" y="3842189"/>
                </a:cubicBezTo>
                <a:lnTo>
                  <a:pt x="10464130" y="3838312"/>
                </a:lnTo>
                <a:lnTo>
                  <a:pt x="10511558" y="4005328"/>
                </a:lnTo>
                <a:cubicBezTo>
                  <a:pt x="10621302" y="4431871"/>
                  <a:pt x="10679670" y="4879037"/>
                  <a:pt x="10679670" y="5339835"/>
                </a:cubicBezTo>
                <a:cubicBezTo>
                  <a:pt x="10679670" y="8288944"/>
                  <a:pt x="8288944" y="10679670"/>
                  <a:pt x="5339835" y="10679670"/>
                </a:cubicBezTo>
                <a:cubicBezTo>
                  <a:pt x="2390726" y="10679670"/>
                  <a:pt x="0" y="8288944"/>
                  <a:pt x="0" y="5339835"/>
                </a:cubicBezTo>
                <a:cubicBezTo>
                  <a:pt x="0" y="2390726"/>
                  <a:pt x="2390726" y="0"/>
                  <a:pt x="5339835" y="0"/>
                </a:cubicBezTo>
                <a:close/>
              </a:path>
            </a:pathLst>
          </a:cu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F12E6CED-2D45-2725-D460-807DFD53411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52302" y="8772044"/>
            <a:ext cx="5486043" cy="7302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fld id="{11042989-16AC-432C-B52E-417C6E4DB736}" type="datetime4">
              <a:rPr lang="nl-NL" smtClean="0"/>
              <a:t>15 juni 2026</a:t>
            </a:fld>
            <a:endParaRPr lang="en-GB"/>
          </a:p>
        </p:txBody>
      </p:sp>
      <p:pic>
        <p:nvPicPr>
          <p:cNvPr id="34" name="LogoGP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11848491"/>
            <a:ext cx="2705100" cy="800710"/>
          </a:xfrm>
          <a:prstGeom prst="rect">
            <a:avLst/>
          </a:prstGeom>
        </p:spPr>
      </p:pic>
      <p:pic>
        <p:nvPicPr>
          <p:cNvPr id="35" name="LogoG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2900" y="11760200"/>
            <a:ext cx="5080000" cy="8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673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ia Licht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2302" y="2724150"/>
            <a:ext cx="9687989" cy="3902074"/>
          </a:xfrm>
        </p:spPr>
        <p:txBody>
          <a:bodyPr anchor="t">
            <a:noAutofit/>
          </a:bodyPr>
          <a:lstStyle>
            <a:lvl1pPr algn="l">
              <a:lnSpc>
                <a:spcPct val="93000"/>
              </a:lnSpc>
              <a:defRPr sz="11000"/>
            </a:lvl1pPr>
          </a:lstStyle>
          <a:p>
            <a:r>
              <a:rPr lang="nl-NL" noProof="0"/>
              <a:t>Hoofdtitel op twee of drie regels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2302" y="8004176"/>
            <a:ext cx="9687989" cy="730250"/>
          </a:xfrm>
        </p:spPr>
        <p:txBody>
          <a:bodyPr>
            <a:noAutofit/>
          </a:bodyPr>
          <a:lstStyle>
            <a:lvl1pPr marL="0" indent="0" algn="l">
              <a:lnSpc>
                <a:spcPct val="93000"/>
              </a:lnSpc>
              <a:buNone/>
              <a:defRPr sz="4800" b="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 noProof="0"/>
              <a:t>Subtitel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993DFF0-1FC0-ABBE-1C73-643F4196D61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84486" y="1544782"/>
            <a:ext cx="12245625" cy="8783782"/>
          </a:xfrm>
          <a:prstGeom prst="rect">
            <a:avLst/>
          </a:prstGeom>
        </p:spPr>
      </p:pic>
      <p:sp>
        <p:nvSpPr>
          <p:cNvPr id="17" name="Tijdelijke aanduiding voor datum 16">
            <a:extLst>
              <a:ext uri="{FF2B5EF4-FFF2-40B4-BE49-F238E27FC236}">
                <a16:creationId xmlns:a16="http://schemas.microsoft.com/office/drawing/2014/main" id="{9D9E76FA-9AB3-472C-0C0D-C2BB85DFA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2302" y="8734426"/>
            <a:ext cx="5486043" cy="73025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fld id="{C53022D5-D231-4D39-A8BD-083E541CE66C}" type="datetime4">
              <a:rPr lang="nl-NL" smtClean="0"/>
              <a:t>15 juni 2026</a:t>
            </a:fld>
            <a:endParaRPr lang="en-GB"/>
          </a:p>
        </p:txBody>
      </p:sp>
      <p:pic>
        <p:nvPicPr>
          <p:cNvPr id="18" name="LogoF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11848491"/>
            <a:ext cx="2705100" cy="800710"/>
          </a:xfrm>
          <a:prstGeom prst="rect">
            <a:avLst/>
          </a:prstGeom>
        </p:spPr>
      </p:pic>
      <p:pic>
        <p:nvPicPr>
          <p:cNvPr id="19" name="LogoF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2900" y="11760200"/>
            <a:ext cx="5080000" cy="8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492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fbeelding Cirkel">
            <a:extLst>
              <a:ext uri="{FF2B5EF4-FFF2-40B4-BE49-F238E27FC236}">
                <a16:creationId xmlns:a16="http://schemas.microsoft.com/office/drawing/2014/main" id="{0700AB7E-6225-AF7B-2EEB-62C3475C94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4010" y="2933476"/>
            <a:ext cx="9576000" cy="8792051"/>
          </a:xfrm>
          <a:custGeom>
            <a:avLst/>
            <a:gdLst>
              <a:gd name="connsiteX0" fmla="*/ 2166566 w 9576000"/>
              <a:gd name="connsiteY0" fmla="*/ 0 h 8792051"/>
              <a:gd name="connsiteX1" fmla="*/ 2505755 w 9576000"/>
              <a:gd name="connsiteY1" fmla="*/ 206062 h 8792051"/>
              <a:gd name="connsiteX2" fmla="*/ 4788001 w 9576000"/>
              <a:gd name="connsiteY2" fmla="*/ 783948 h 8792051"/>
              <a:gd name="connsiteX3" fmla="*/ 7070245 w 9576000"/>
              <a:gd name="connsiteY3" fmla="*/ 206062 h 8792051"/>
              <a:gd name="connsiteX4" fmla="*/ 7409434 w 9576000"/>
              <a:gd name="connsiteY4" fmla="*/ 0 h 8792051"/>
              <a:gd name="connsiteX5" fmla="*/ 7465016 w 9576000"/>
              <a:gd name="connsiteY5" fmla="*/ 33767 h 8792051"/>
              <a:gd name="connsiteX6" fmla="*/ 9576000 w 9576000"/>
              <a:gd name="connsiteY6" fmla="*/ 4004051 h 8792051"/>
              <a:gd name="connsiteX7" fmla="*/ 4788001 w 9576000"/>
              <a:gd name="connsiteY7" fmla="*/ 8792051 h 8792051"/>
              <a:gd name="connsiteX8" fmla="*/ 0 w 9576000"/>
              <a:gd name="connsiteY8" fmla="*/ 4004051 h 8792051"/>
              <a:gd name="connsiteX9" fmla="*/ 2110984 w 9576000"/>
              <a:gd name="connsiteY9" fmla="*/ 33767 h 879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76000" h="8792051">
                <a:moveTo>
                  <a:pt x="2166566" y="0"/>
                </a:moveTo>
                <a:lnTo>
                  <a:pt x="2505755" y="206062"/>
                </a:lnTo>
                <a:cubicBezTo>
                  <a:pt x="3184183" y="574606"/>
                  <a:pt x="3961644" y="783948"/>
                  <a:pt x="4788001" y="783948"/>
                </a:cubicBezTo>
                <a:cubicBezTo>
                  <a:pt x="5614356" y="783948"/>
                  <a:pt x="6391818" y="574606"/>
                  <a:pt x="7070245" y="206062"/>
                </a:cubicBezTo>
                <a:lnTo>
                  <a:pt x="7409434" y="0"/>
                </a:lnTo>
                <a:lnTo>
                  <a:pt x="7465016" y="33767"/>
                </a:lnTo>
                <a:cubicBezTo>
                  <a:pt x="8738632" y="894205"/>
                  <a:pt x="9576000" y="2351339"/>
                  <a:pt x="9576000" y="4004051"/>
                </a:cubicBezTo>
                <a:cubicBezTo>
                  <a:pt x="9576000" y="6648390"/>
                  <a:pt x="7432339" y="8792051"/>
                  <a:pt x="4788001" y="8792051"/>
                </a:cubicBezTo>
                <a:cubicBezTo>
                  <a:pt x="2143661" y="8792051"/>
                  <a:pt x="0" y="6648390"/>
                  <a:pt x="0" y="4004051"/>
                </a:cubicBezTo>
                <a:cubicBezTo>
                  <a:pt x="0" y="2351339"/>
                  <a:pt x="837368" y="894205"/>
                  <a:pt x="2110984" y="3376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322629" y="408214"/>
            <a:ext cx="8977999" cy="2008040"/>
          </a:xfrm>
        </p:spPr>
        <p:txBody>
          <a:bodyPr anchor="b"/>
          <a:lstStyle>
            <a:lvl1pPr>
              <a:defRPr/>
            </a:lvl1pPr>
          </a:lstStyle>
          <a:p>
            <a:r>
              <a:rPr lang="nl-NL"/>
              <a:t>Titel inhoudsopgave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322629" y="2949518"/>
            <a:ext cx="7762810" cy="8072268"/>
          </a:xfrm>
        </p:spPr>
        <p:txBody>
          <a:bodyPr>
            <a:noAutofit/>
          </a:bodyPr>
          <a:lstStyle>
            <a:lvl1pPr>
              <a:defRPr sz="3600" b="0"/>
            </a:lvl1pPr>
            <a:lvl2pPr>
              <a:defRPr sz="3600" b="0"/>
            </a:lvl2pPr>
            <a:lvl3pPr>
              <a:defRPr sz="3600" b="0"/>
            </a:lvl3pPr>
            <a:lvl4pPr>
              <a:defRPr sz="3600" b="0"/>
            </a:lvl4pPr>
            <a:lvl5pPr>
              <a:defRPr sz="3600" b="0"/>
            </a:lvl5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Gele hap">
            <a:extLst>
              <a:ext uri="{FF2B5EF4-FFF2-40B4-BE49-F238E27FC236}">
                <a16:creationId xmlns:a16="http://schemas.microsoft.com/office/drawing/2014/main" id="{040DCC50-BE70-5C7C-40D9-48A5C9DB98B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260576" y="2149527"/>
            <a:ext cx="5242868" cy="1567897"/>
          </a:xfrm>
          <a:custGeom>
            <a:avLst/>
            <a:gdLst>
              <a:gd name="connsiteX0" fmla="*/ 2621434 w 5242868"/>
              <a:gd name="connsiteY0" fmla="*/ 0 h 1567897"/>
              <a:gd name="connsiteX1" fmla="*/ 4903679 w 5242868"/>
              <a:gd name="connsiteY1" fmla="*/ 577886 h 1567897"/>
              <a:gd name="connsiteX2" fmla="*/ 5242868 w 5242868"/>
              <a:gd name="connsiteY2" fmla="*/ 783949 h 1567897"/>
              <a:gd name="connsiteX3" fmla="*/ 4903679 w 5242868"/>
              <a:gd name="connsiteY3" fmla="*/ 990011 h 1567897"/>
              <a:gd name="connsiteX4" fmla="*/ 2621434 w 5242868"/>
              <a:gd name="connsiteY4" fmla="*/ 1567897 h 1567897"/>
              <a:gd name="connsiteX5" fmla="*/ 339189 w 5242868"/>
              <a:gd name="connsiteY5" fmla="*/ 990011 h 1567897"/>
              <a:gd name="connsiteX6" fmla="*/ 0 w 5242868"/>
              <a:gd name="connsiteY6" fmla="*/ 783949 h 1567897"/>
              <a:gd name="connsiteX7" fmla="*/ 339189 w 5242868"/>
              <a:gd name="connsiteY7" fmla="*/ 577886 h 1567897"/>
              <a:gd name="connsiteX8" fmla="*/ 2621434 w 5242868"/>
              <a:gd name="connsiteY8" fmla="*/ 0 h 156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42868" h="1567897">
                <a:moveTo>
                  <a:pt x="2621434" y="0"/>
                </a:moveTo>
                <a:cubicBezTo>
                  <a:pt x="3447790" y="0"/>
                  <a:pt x="4225252" y="209342"/>
                  <a:pt x="4903679" y="577886"/>
                </a:cubicBezTo>
                <a:lnTo>
                  <a:pt x="5242868" y="783949"/>
                </a:lnTo>
                <a:lnTo>
                  <a:pt x="4903679" y="990011"/>
                </a:lnTo>
                <a:cubicBezTo>
                  <a:pt x="4225252" y="1358555"/>
                  <a:pt x="3447790" y="1567897"/>
                  <a:pt x="2621434" y="1567897"/>
                </a:cubicBezTo>
                <a:cubicBezTo>
                  <a:pt x="1795078" y="1567897"/>
                  <a:pt x="1017617" y="1358555"/>
                  <a:pt x="339189" y="990011"/>
                </a:cubicBezTo>
                <a:lnTo>
                  <a:pt x="0" y="783949"/>
                </a:lnTo>
                <a:lnTo>
                  <a:pt x="339189" y="577886"/>
                </a:lnTo>
                <a:cubicBezTo>
                  <a:pt x="1017617" y="209342"/>
                  <a:pt x="1795078" y="0"/>
                  <a:pt x="26214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NL"/>
              <a:t> </a:t>
            </a:r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930D8524-C350-A0E9-3F28-D42B0416DD5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216497" y="1"/>
            <a:ext cx="9331029" cy="2933475"/>
          </a:xfrm>
          <a:custGeom>
            <a:avLst/>
            <a:gdLst>
              <a:gd name="connsiteX0" fmla="*/ 0 w 9331029"/>
              <a:gd name="connsiteY0" fmla="*/ 0 h 2933475"/>
              <a:gd name="connsiteX1" fmla="*/ 9331029 w 9331029"/>
              <a:gd name="connsiteY1" fmla="*/ 0 h 2933475"/>
              <a:gd name="connsiteX2" fmla="*/ 9302775 w 9331029"/>
              <a:gd name="connsiteY2" fmla="*/ 126019 h 2933475"/>
              <a:gd name="connsiteX3" fmla="*/ 7342530 w 9331029"/>
              <a:gd name="connsiteY3" fmla="*/ 2899708 h 2933475"/>
              <a:gd name="connsiteX4" fmla="*/ 7286948 w 9331029"/>
              <a:gd name="connsiteY4" fmla="*/ 2933475 h 2933475"/>
              <a:gd name="connsiteX5" fmla="*/ 6947759 w 9331029"/>
              <a:gd name="connsiteY5" fmla="*/ 2727412 h 2933475"/>
              <a:gd name="connsiteX6" fmla="*/ 4665514 w 9331029"/>
              <a:gd name="connsiteY6" fmla="*/ 2149526 h 2933475"/>
              <a:gd name="connsiteX7" fmla="*/ 2383269 w 9331029"/>
              <a:gd name="connsiteY7" fmla="*/ 2727412 h 2933475"/>
              <a:gd name="connsiteX8" fmla="*/ 2044080 w 9331029"/>
              <a:gd name="connsiteY8" fmla="*/ 2933475 h 2933475"/>
              <a:gd name="connsiteX9" fmla="*/ 1988498 w 9331029"/>
              <a:gd name="connsiteY9" fmla="*/ 2899708 h 2933475"/>
              <a:gd name="connsiteX10" fmla="*/ 28253 w 9331029"/>
              <a:gd name="connsiteY10" fmla="*/ 126019 h 29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31029" h="2933475">
                <a:moveTo>
                  <a:pt x="0" y="0"/>
                </a:moveTo>
                <a:lnTo>
                  <a:pt x="9331029" y="0"/>
                </a:lnTo>
                <a:lnTo>
                  <a:pt x="9302775" y="126019"/>
                </a:lnTo>
                <a:cubicBezTo>
                  <a:pt x="9007564" y="1273409"/>
                  <a:pt x="8297742" y="2254380"/>
                  <a:pt x="7342530" y="2899708"/>
                </a:cubicBezTo>
                <a:lnTo>
                  <a:pt x="7286948" y="2933475"/>
                </a:lnTo>
                <a:lnTo>
                  <a:pt x="6947759" y="2727412"/>
                </a:lnTo>
                <a:cubicBezTo>
                  <a:pt x="6269332" y="2358868"/>
                  <a:pt x="5491870" y="2149526"/>
                  <a:pt x="4665514" y="2149526"/>
                </a:cubicBezTo>
                <a:cubicBezTo>
                  <a:pt x="3839158" y="2149526"/>
                  <a:pt x="3061697" y="2358868"/>
                  <a:pt x="2383269" y="2727412"/>
                </a:cubicBezTo>
                <a:lnTo>
                  <a:pt x="2044080" y="2933475"/>
                </a:lnTo>
                <a:lnTo>
                  <a:pt x="1988498" y="2899708"/>
                </a:lnTo>
                <a:cubicBezTo>
                  <a:pt x="1033286" y="2254380"/>
                  <a:pt x="323464" y="1273409"/>
                  <a:pt x="28253" y="1260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402883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0892" y="2743200"/>
            <a:ext cx="10557728" cy="3504568"/>
          </a:xfrm>
        </p:spPr>
        <p:txBody>
          <a:bodyPr anchor="b"/>
          <a:lstStyle>
            <a:lvl1pPr>
              <a:lnSpc>
                <a:spcPct val="96000"/>
              </a:lnSpc>
              <a:defRPr sz="11000"/>
            </a:lvl1pPr>
          </a:lstStyle>
          <a:p>
            <a:r>
              <a:rPr lang="nl-NL" noProof="0"/>
              <a:t>Titel van hoofdstuk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286A535-8EAC-4720-657E-F4133582DF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90779" y="1028701"/>
            <a:ext cx="11202256" cy="1161288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9A6C8EA-B03B-5228-4D15-CC402104946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238032" y="6477002"/>
            <a:ext cx="10786328" cy="730250"/>
          </a:xfrm>
        </p:spPr>
        <p:txBody>
          <a:bodyPr/>
          <a:lstStyle>
            <a:lvl1pPr marL="0" indent="0" algn="l">
              <a:lnSpc>
                <a:spcPct val="93000"/>
              </a:lnSpc>
              <a:buNone/>
              <a:defRPr sz="4800" b="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l-NL" noProof="0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60750242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chtergrond afbeelding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GP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12686894"/>
            <a:ext cx="1803400" cy="53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9651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3732" y="2377440"/>
            <a:ext cx="21029831" cy="89204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570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tekst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228320" y="892811"/>
            <a:ext cx="8925243" cy="1159509"/>
          </a:xfrm>
        </p:spPr>
        <p:txBody>
          <a:bodyPr anchor="t"/>
          <a:lstStyle/>
          <a:p>
            <a:r>
              <a:rPr lang="nl-NL"/>
              <a:t>Titel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3228320" y="2378075"/>
            <a:ext cx="8925243" cy="10001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0"/>
              <a:t>Klik om tekst toe te voegen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 err="1"/>
              <a:t>Third level</a:t>
            </a:r>
          </a:p>
          <a:p>
            <a:pPr lvl="3"/>
            <a:r>
              <a:rPr lang="nl-NL" noProof="0" err="1"/>
              <a:t>Fourth level</a:t>
            </a:r>
          </a:p>
          <a:p>
            <a:pPr lvl="4"/>
            <a:r>
              <a:rPr lang="nl-NL" noProof="0" err="1"/>
              <a:t>Fifth level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9931E4DC-BF6E-B2FA-3852-D9047290E1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0" y="1117600"/>
            <a:ext cx="11087576" cy="9936163"/>
          </a:xfrm>
          <a:prstGeom prst="roundRect">
            <a:avLst>
              <a:gd name="adj" fmla="val 2965"/>
            </a:avLst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0138700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ronde afbeed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ap lichtgeel">
            <a:extLst>
              <a:ext uri="{FF2B5EF4-FFF2-40B4-BE49-F238E27FC236}">
                <a16:creationId xmlns:a16="http://schemas.microsoft.com/office/drawing/2014/main" id="{193C13D9-1D8A-0FD8-B02D-5E6FCCAD96E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90448" y="1265929"/>
            <a:ext cx="4070004" cy="3686207"/>
          </a:xfrm>
          <a:custGeom>
            <a:avLst/>
            <a:gdLst>
              <a:gd name="connsiteX0" fmla="*/ 7062 w 4070004"/>
              <a:gd name="connsiteY0" fmla="*/ 0 h 3686207"/>
              <a:gd name="connsiteX1" fmla="*/ 102928 w 4070004"/>
              <a:gd name="connsiteY1" fmla="*/ 22126 h 3686207"/>
              <a:gd name="connsiteX2" fmla="*/ 4061490 w 4070004"/>
              <a:gd name="connsiteY2" fmla="*/ 3609060 h 3686207"/>
              <a:gd name="connsiteX3" fmla="*/ 4070004 w 4070004"/>
              <a:gd name="connsiteY3" fmla="*/ 3634224 h 3686207"/>
              <a:gd name="connsiteX4" fmla="*/ 4003056 w 4070004"/>
              <a:gd name="connsiteY4" fmla="*/ 3646179 h 3686207"/>
              <a:gd name="connsiteX5" fmla="*/ 3474000 w 4070004"/>
              <a:gd name="connsiteY5" fmla="*/ 3686207 h 3686207"/>
              <a:gd name="connsiteX6" fmla="*/ 0 w 4070004"/>
              <a:gd name="connsiteY6" fmla="*/ 212207 h 3686207"/>
              <a:gd name="connsiteX7" fmla="*/ 4520 w 4070004"/>
              <a:gd name="connsiteY7" fmla="*/ 33436 h 368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0004" h="3686207">
                <a:moveTo>
                  <a:pt x="7062" y="0"/>
                </a:moveTo>
                <a:lnTo>
                  <a:pt x="102928" y="22126"/>
                </a:lnTo>
                <a:cubicBezTo>
                  <a:pt x="1937602" y="494166"/>
                  <a:pt x="3417468" y="1850158"/>
                  <a:pt x="4061490" y="3609060"/>
                </a:cubicBezTo>
                <a:lnTo>
                  <a:pt x="4070004" y="3634224"/>
                </a:lnTo>
                <a:lnTo>
                  <a:pt x="4003056" y="3646179"/>
                </a:lnTo>
                <a:cubicBezTo>
                  <a:pt x="3830552" y="3672537"/>
                  <a:pt x="3653872" y="3686207"/>
                  <a:pt x="3474000" y="3686207"/>
                </a:cubicBezTo>
                <a:cubicBezTo>
                  <a:pt x="1555364" y="3686207"/>
                  <a:pt x="0" y="2130844"/>
                  <a:pt x="0" y="212207"/>
                </a:cubicBezTo>
                <a:cubicBezTo>
                  <a:pt x="0" y="152250"/>
                  <a:pt x="1518" y="92647"/>
                  <a:pt x="4520" y="3343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NL"/>
              <a:t> </a:t>
            </a:r>
          </a:p>
        </p:txBody>
      </p:sp>
      <p:sp>
        <p:nvSpPr>
          <p:cNvPr id="37" name="Vrije vorm: vorm 36">
            <a:extLst>
              <a:ext uri="{FF2B5EF4-FFF2-40B4-BE49-F238E27FC236}">
                <a16:creationId xmlns:a16="http://schemas.microsoft.com/office/drawing/2014/main" id="{61BE268B-116D-DB34-C477-B1559C772EC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97510" y="0"/>
            <a:ext cx="5784902" cy="4900153"/>
          </a:xfrm>
          <a:custGeom>
            <a:avLst/>
            <a:gdLst>
              <a:gd name="connsiteX0" fmla="*/ 325870 w 5784902"/>
              <a:gd name="connsiteY0" fmla="*/ 0 h 4900153"/>
              <a:gd name="connsiteX1" fmla="*/ 5784902 w 5784902"/>
              <a:gd name="connsiteY1" fmla="*/ 0 h 4900153"/>
              <a:gd name="connsiteX2" fmla="*/ 5784902 w 5784902"/>
              <a:gd name="connsiteY2" fmla="*/ 4063080 h 4900153"/>
              <a:gd name="connsiteX3" fmla="*/ 5740412 w 5784902"/>
              <a:gd name="connsiteY3" fmla="*/ 4104993 h 4900153"/>
              <a:gd name="connsiteX4" fmla="*/ 4167070 w 5784902"/>
              <a:gd name="connsiteY4" fmla="*/ 4881557 h 4900153"/>
              <a:gd name="connsiteX5" fmla="*/ 4062942 w 5784902"/>
              <a:gd name="connsiteY5" fmla="*/ 4900153 h 4900153"/>
              <a:gd name="connsiteX6" fmla="*/ 4054428 w 5784902"/>
              <a:gd name="connsiteY6" fmla="*/ 4874989 h 4900153"/>
              <a:gd name="connsiteX7" fmla="*/ 95866 w 5784902"/>
              <a:gd name="connsiteY7" fmla="*/ 1288055 h 4900153"/>
              <a:gd name="connsiteX8" fmla="*/ 0 w 5784902"/>
              <a:gd name="connsiteY8" fmla="*/ 1265929 h 4900153"/>
              <a:gd name="connsiteX9" fmla="*/ 10874 w 5784902"/>
              <a:gd name="connsiteY9" fmla="*/ 1122940 h 4900153"/>
              <a:gd name="connsiteX10" fmla="*/ 241742 w 5784902"/>
              <a:gd name="connsiteY10" fmla="*/ 184616 h 490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84902" h="4900153">
                <a:moveTo>
                  <a:pt x="325870" y="0"/>
                </a:moveTo>
                <a:lnTo>
                  <a:pt x="5784902" y="0"/>
                </a:lnTo>
                <a:lnTo>
                  <a:pt x="5784902" y="4063080"/>
                </a:lnTo>
                <a:lnTo>
                  <a:pt x="5740412" y="4104993"/>
                </a:lnTo>
                <a:cubicBezTo>
                  <a:pt x="5299198" y="4487188"/>
                  <a:pt x="4760712" y="4760081"/>
                  <a:pt x="4167070" y="4881557"/>
                </a:cubicBezTo>
                <a:lnTo>
                  <a:pt x="4062942" y="4900153"/>
                </a:lnTo>
                <a:lnTo>
                  <a:pt x="4054428" y="4874989"/>
                </a:lnTo>
                <a:cubicBezTo>
                  <a:pt x="3410406" y="3116087"/>
                  <a:pt x="1930540" y="1760095"/>
                  <a:pt x="95866" y="1288055"/>
                </a:cubicBezTo>
                <a:lnTo>
                  <a:pt x="0" y="1265929"/>
                </a:lnTo>
                <a:lnTo>
                  <a:pt x="10874" y="1122940"/>
                </a:lnTo>
                <a:cubicBezTo>
                  <a:pt x="44232" y="794480"/>
                  <a:pt x="123346" y="479547"/>
                  <a:pt x="241742" y="1846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NL"/>
              <a:t>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7BDB093-5695-9035-85FB-B23C737CD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1" y="703632"/>
            <a:ext cx="9706719" cy="1130248"/>
          </a:xfrm>
        </p:spPr>
        <p:txBody>
          <a:bodyPr anchor="b"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5174307-CCBB-259F-30A8-B811A869E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3950" y="2722563"/>
            <a:ext cx="9483725" cy="84947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tekst toe te voegen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2" name="Bol Afbeelding">
            <a:extLst>
              <a:ext uri="{FF2B5EF4-FFF2-40B4-BE49-F238E27FC236}">
                <a16:creationId xmlns:a16="http://schemas.microsoft.com/office/drawing/2014/main" id="{40797591-9C62-8344-FC4C-545FE3BFAD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16360" y="1107280"/>
            <a:ext cx="11484000" cy="11484000"/>
          </a:xfrm>
          <a:custGeom>
            <a:avLst/>
            <a:gdLst>
              <a:gd name="connsiteX0" fmla="*/ 5742000 w 11484000"/>
              <a:gd name="connsiteY0" fmla="*/ 0 h 11484000"/>
              <a:gd name="connsiteX1" fmla="*/ 6899214 w 11484000"/>
              <a:gd name="connsiteY1" fmla="*/ 116657 h 11484000"/>
              <a:gd name="connsiteX2" fmla="*/ 7081150 w 11484000"/>
              <a:gd name="connsiteY2" fmla="*/ 158648 h 11484000"/>
              <a:gd name="connsiteX3" fmla="*/ 7078608 w 11484000"/>
              <a:gd name="connsiteY3" fmla="*/ 192084 h 11484000"/>
              <a:gd name="connsiteX4" fmla="*/ 7074088 w 11484000"/>
              <a:gd name="connsiteY4" fmla="*/ 370855 h 11484000"/>
              <a:gd name="connsiteX5" fmla="*/ 10548088 w 11484000"/>
              <a:gd name="connsiteY5" fmla="*/ 3844855 h 11484000"/>
              <a:gd name="connsiteX6" fmla="*/ 11077144 w 11484000"/>
              <a:gd name="connsiteY6" fmla="*/ 3804827 h 11484000"/>
              <a:gd name="connsiteX7" fmla="*/ 11144092 w 11484000"/>
              <a:gd name="connsiteY7" fmla="*/ 3792872 h 11484000"/>
              <a:gd name="connsiteX8" fmla="*/ 11225852 w 11484000"/>
              <a:gd name="connsiteY8" fmla="*/ 4034505 h 11484000"/>
              <a:gd name="connsiteX9" fmla="*/ 11484000 w 11484000"/>
              <a:gd name="connsiteY9" fmla="*/ 5742000 h 11484000"/>
              <a:gd name="connsiteX10" fmla="*/ 5742000 w 11484000"/>
              <a:gd name="connsiteY10" fmla="*/ 11484000 h 11484000"/>
              <a:gd name="connsiteX11" fmla="*/ 0 w 11484000"/>
              <a:gd name="connsiteY11" fmla="*/ 5742000 h 11484000"/>
              <a:gd name="connsiteX12" fmla="*/ 5742000 w 11484000"/>
              <a:gd name="connsiteY12" fmla="*/ 0 h 114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84000" h="11484000">
                <a:moveTo>
                  <a:pt x="5742000" y="0"/>
                </a:moveTo>
                <a:cubicBezTo>
                  <a:pt x="6138402" y="0"/>
                  <a:pt x="6525424" y="40169"/>
                  <a:pt x="6899214" y="116657"/>
                </a:cubicBezTo>
                <a:lnTo>
                  <a:pt x="7081150" y="158648"/>
                </a:lnTo>
                <a:lnTo>
                  <a:pt x="7078608" y="192084"/>
                </a:lnTo>
                <a:cubicBezTo>
                  <a:pt x="7075606" y="251295"/>
                  <a:pt x="7074088" y="310898"/>
                  <a:pt x="7074088" y="370855"/>
                </a:cubicBezTo>
                <a:cubicBezTo>
                  <a:pt x="7074088" y="2289492"/>
                  <a:pt x="8629452" y="3844855"/>
                  <a:pt x="10548088" y="3844855"/>
                </a:cubicBezTo>
                <a:cubicBezTo>
                  <a:pt x="10727960" y="3844855"/>
                  <a:pt x="10904640" y="3831185"/>
                  <a:pt x="11077144" y="3804827"/>
                </a:cubicBezTo>
                <a:lnTo>
                  <a:pt x="11144092" y="3792872"/>
                </a:lnTo>
                <a:lnTo>
                  <a:pt x="11225852" y="4034505"/>
                </a:lnTo>
                <a:cubicBezTo>
                  <a:pt x="11393622" y="4573902"/>
                  <a:pt x="11484000" y="5147397"/>
                  <a:pt x="11484000" y="5742000"/>
                </a:cubicBezTo>
                <a:cubicBezTo>
                  <a:pt x="11484000" y="8913219"/>
                  <a:pt x="8913220" y="11484000"/>
                  <a:pt x="5742000" y="11484000"/>
                </a:cubicBezTo>
                <a:cubicBezTo>
                  <a:pt x="2570781" y="11484000"/>
                  <a:pt x="0" y="8913219"/>
                  <a:pt x="0" y="5742000"/>
                </a:cubicBezTo>
                <a:cubicBezTo>
                  <a:pt x="0" y="2570781"/>
                  <a:pt x="2570781" y="0"/>
                  <a:pt x="574200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52555508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23841" y="692151"/>
            <a:ext cx="21029831" cy="13652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3732" y="2305050"/>
            <a:ext cx="21029831" cy="99917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1123732" y="12731751"/>
            <a:ext cx="5486043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nl-NL"/>
              <a:t>10 06 2026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7524116" y="12731751"/>
            <a:ext cx="8229064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nl-NL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667521" y="12731751"/>
            <a:ext cx="5486043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3DC4B3-FDA6-404D-8A10-A46A9570423D}" type="slidenum">
              <a:rPr lang="nl-NL" smtClean="0"/>
              <a:t>‹nr.›</a:t>
            </a:fld>
            <a:endParaRPr lang="en-GB"/>
          </a:p>
        </p:txBody>
      </p:sp>
      <p:pic>
        <p:nvPicPr>
          <p:cNvPr id="7" name="LogoAP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9500" y="12686894"/>
            <a:ext cx="1803400" cy="53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3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63" r:id="rId5"/>
    <p:sldLayoutId id="2147483675" r:id="rId6"/>
    <p:sldLayoutId id="2147483664" r:id="rId7"/>
    <p:sldLayoutId id="2147483665" r:id="rId8"/>
    <p:sldLayoutId id="2147483677" r:id="rId9"/>
    <p:sldLayoutId id="2147483678" r:id="rId10"/>
    <p:sldLayoutId id="2147483680" r:id="rId11"/>
    <p:sldLayoutId id="2147483681" r:id="rId12"/>
    <p:sldLayoutId id="2147483666" r:id="rId13"/>
    <p:sldLayoutId id="2147483667" r:id="rId14"/>
    <p:sldLayoutId id="2147483683" r:id="rId15"/>
    <p:sldLayoutId id="2147483684" r:id="rId16"/>
    <p:sldLayoutId id="2147483685" r:id="rId17"/>
  </p:sldLayoutIdLst>
  <p:transition/>
  <p:hf sldNum="0" hdr="0" ftr="0"/>
  <p:txStyles>
    <p:titleStyle>
      <a:lvl1pPr algn="l" defTabSz="1828709" rtl="0" eaLnBrk="1" latinLnBrk="0" hangingPunct="1">
        <a:lnSpc>
          <a:spcPct val="120000"/>
        </a:lnSpc>
        <a:spcBef>
          <a:spcPct val="0"/>
        </a:spcBef>
        <a:buNone/>
        <a:defRPr sz="6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20000"/>
        </a:lnSpc>
        <a:spcBef>
          <a:spcPct val="0"/>
        </a:spcBef>
        <a:spcAft>
          <a:spcPts val="600"/>
        </a:spcAft>
        <a:buFontTx/>
        <a:buNone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828709" rtl="0" eaLnBrk="1" latinLnBrk="0" hangingPunct="1">
        <a:lnSpc>
          <a:spcPct val="120000"/>
        </a:lnSpc>
        <a:spcBef>
          <a:spcPct val="0"/>
        </a:spcBef>
        <a:spcAft>
          <a:spcPts val="600"/>
        </a:spcAft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000" indent="-342000" algn="l" defTabSz="1828709" rtl="0" eaLnBrk="1" latinLnBrk="0" hangingPunct="1">
        <a:lnSpc>
          <a:spcPct val="120000"/>
        </a:lnSpc>
        <a:spcBef>
          <a:spcPct val="0"/>
        </a:spcBef>
        <a:spcAft>
          <a:spcPts val="400"/>
        </a:spcAft>
        <a:buClr>
          <a:schemeClr val="tx1"/>
        </a:buClr>
        <a:buSzPct val="130000"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342000" algn="l" defTabSz="1828709" rtl="0" eaLnBrk="1" latinLnBrk="0" hangingPunct="1">
        <a:lnSpc>
          <a:spcPct val="120000"/>
        </a:lnSpc>
        <a:spcBef>
          <a:spcPct val="0"/>
        </a:spcBef>
        <a:spcAft>
          <a:spcPts val="400"/>
        </a:spcAft>
        <a:buFont typeface="Verdana" panose="020B0604030504040204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34000" algn="l" defTabSz="1828709" rtl="0" eaLnBrk="1" latinLnBrk="0" hangingPunct="1">
        <a:lnSpc>
          <a:spcPct val="120000"/>
        </a:lnSpc>
        <a:spcBef>
          <a:spcPct val="0"/>
        </a:spcBef>
        <a:spcAft>
          <a:spcPts val="400"/>
        </a:spcAft>
        <a:buFont typeface="Verdana" panose="020B060403050404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08000" indent="-234000" algn="l" defTabSz="1828709" rtl="0" eaLnBrk="1" latinLnBrk="0" hangingPunct="1">
        <a:lnSpc>
          <a:spcPct val="120000"/>
        </a:lnSpc>
        <a:spcBef>
          <a:spcPct val="0"/>
        </a:spcBef>
        <a:spcAft>
          <a:spcPts val="400"/>
        </a:spcAft>
        <a:buFont typeface="Verdana" panose="020B060403050404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1008000" indent="-234000" algn="l" defTabSz="1828709" rtl="0" eaLnBrk="1" latinLnBrk="0" hangingPunct="1">
        <a:lnSpc>
          <a:spcPct val="120000"/>
        </a:lnSpc>
        <a:spcBef>
          <a:spcPct val="0"/>
        </a:spcBef>
        <a:spcAft>
          <a:spcPts val="400"/>
        </a:spcAft>
        <a:buFont typeface="Verdana" panose="020B060403050404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1008000" indent="-234000" algn="l" defTabSz="1828709" rtl="0" eaLnBrk="1" latinLnBrk="0" hangingPunct="1">
        <a:lnSpc>
          <a:spcPct val="120000"/>
        </a:lnSpc>
        <a:spcBef>
          <a:spcPct val="0"/>
        </a:spcBef>
        <a:spcAft>
          <a:spcPts val="400"/>
        </a:spcAft>
        <a:buFont typeface="Verdana" panose="020B060403050404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1008000" indent="-234000" algn="l" defTabSz="1828709" rtl="0" eaLnBrk="1" latinLnBrk="0" hangingPunct="1">
        <a:lnSpc>
          <a:spcPct val="120000"/>
        </a:lnSpc>
        <a:spcBef>
          <a:spcPct val="0"/>
        </a:spcBef>
        <a:spcAft>
          <a:spcPts val="400"/>
        </a:spcAft>
        <a:buFont typeface="Verdana" panose="020B060403050404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r.boxtel@aeres.nl" TargetMode="Externa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landvanwaarde.nu/" TargetMode="External"/><Relationship Id="rId3" Type="http://schemas.openxmlformats.org/officeDocument/2006/relationships/hyperlink" Target="https://aereswarmonderhof.nl/community/bedrijven/" TargetMode="External"/><Relationship Id="rId7" Type="http://schemas.openxmlformats.org/officeDocument/2006/relationships/hyperlink" Target="https://stagemarkt.nl/" TargetMode="External"/><Relationship Id="rId2" Type="http://schemas.openxmlformats.org/officeDocument/2006/relationships/hyperlink" Target="https://aereswarmonderhof.nl/downloads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stichtingdemeter.nl/locaties" TargetMode="External"/><Relationship Id="rId5" Type="http://schemas.openxmlformats.org/officeDocument/2006/relationships/hyperlink" Target="https://www.skal.nl/over-biologisch/zoek-biologische-bedrijven" TargetMode="External"/><Relationship Id="rId4" Type="http://schemas.openxmlformats.org/officeDocument/2006/relationships/hyperlink" Target="https://aereswarmonderhof.nl/category/algemeen/actueel/vacatures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28FE26-CF19-DD4A-4271-16B1187CBD2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52302" y="1695796"/>
            <a:ext cx="10401498" cy="4930428"/>
          </a:xfrm>
        </p:spPr>
        <p:txBody>
          <a:bodyPr anchor="b">
            <a:normAutofit/>
          </a:bodyPr>
          <a:lstStyle/>
          <a:p>
            <a:r>
              <a:rPr lang="nl-NL" sz="9400" dirty="0"/>
              <a:t>Welkom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C75F5EC-3DCE-938D-F6F6-7E7F98064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302" y="8004176"/>
            <a:ext cx="12877998" cy="730250"/>
          </a:xfrm>
        </p:spPr>
        <p:txBody>
          <a:bodyPr/>
          <a:lstStyle/>
          <a:p>
            <a:r>
              <a:rPr lang="en-US" dirty="0" err="1"/>
              <a:t>Informatiedag</a:t>
            </a:r>
            <a:r>
              <a:rPr lang="en-US" dirty="0"/>
              <a:t> BBL 2026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0DAB14A-FE9B-BCCE-BF00-9078873938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749" b="-1"/>
          <a:stretch>
            <a:fillRect/>
          </a:stretch>
        </p:blipFill>
        <p:spPr>
          <a:xfrm>
            <a:off x="11353800" y="955117"/>
            <a:ext cx="10679670" cy="10679670"/>
          </a:xfrm>
          <a:custGeom>
            <a:avLst/>
            <a:gdLst>
              <a:gd name="connsiteX0" fmla="*/ 5339835 w 10679670"/>
              <a:gd name="connsiteY0" fmla="*/ 0 h 10679670"/>
              <a:gd name="connsiteX1" fmla="*/ 6153040 w 10679670"/>
              <a:gd name="connsiteY1" fmla="*/ 61527 h 10679670"/>
              <a:gd name="connsiteX2" fmla="*/ 6356854 w 10679670"/>
              <a:gd name="connsiteY2" fmla="*/ 97925 h 10679670"/>
              <a:gd name="connsiteX3" fmla="*/ 6371238 w 10679670"/>
              <a:gd name="connsiteY3" fmla="*/ 287076 h 10679670"/>
              <a:gd name="connsiteX4" fmla="*/ 10310792 w 10679670"/>
              <a:gd name="connsiteY4" fmla="*/ 3842189 h 10679670"/>
              <a:gd name="connsiteX5" fmla="*/ 10464130 w 10679670"/>
              <a:gd name="connsiteY5" fmla="*/ 3838312 h 10679670"/>
              <a:gd name="connsiteX6" fmla="*/ 10511558 w 10679670"/>
              <a:gd name="connsiteY6" fmla="*/ 4005328 h 10679670"/>
              <a:gd name="connsiteX7" fmla="*/ 10679670 w 10679670"/>
              <a:gd name="connsiteY7" fmla="*/ 5339835 h 10679670"/>
              <a:gd name="connsiteX8" fmla="*/ 5339835 w 10679670"/>
              <a:gd name="connsiteY8" fmla="*/ 10679670 h 10679670"/>
              <a:gd name="connsiteX9" fmla="*/ 0 w 10679670"/>
              <a:gd name="connsiteY9" fmla="*/ 5339835 h 10679670"/>
              <a:gd name="connsiteX10" fmla="*/ 5339835 w 10679670"/>
              <a:gd name="connsiteY10" fmla="*/ 0 h 1067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79670" h="10679670">
                <a:moveTo>
                  <a:pt x="5339835" y="0"/>
                </a:moveTo>
                <a:cubicBezTo>
                  <a:pt x="5616314" y="0"/>
                  <a:pt x="5887886" y="21012"/>
                  <a:pt x="6153040" y="61527"/>
                </a:cubicBezTo>
                <a:lnTo>
                  <a:pt x="6356854" y="97925"/>
                </a:lnTo>
                <a:lnTo>
                  <a:pt x="6371238" y="287076"/>
                </a:lnTo>
                <a:cubicBezTo>
                  <a:pt x="6574028" y="2283931"/>
                  <a:pt x="8260434" y="3842189"/>
                  <a:pt x="10310792" y="3842189"/>
                </a:cubicBezTo>
                <a:lnTo>
                  <a:pt x="10464130" y="3838312"/>
                </a:lnTo>
                <a:lnTo>
                  <a:pt x="10511558" y="4005328"/>
                </a:lnTo>
                <a:cubicBezTo>
                  <a:pt x="10621302" y="4431871"/>
                  <a:pt x="10679670" y="4879037"/>
                  <a:pt x="10679670" y="5339835"/>
                </a:cubicBezTo>
                <a:cubicBezTo>
                  <a:pt x="10679670" y="8288944"/>
                  <a:pt x="8288944" y="10679670"/>
                  <a:pt x="5339835" y="10679670"/>
                </a:cubicBezTo>
                <a:cubicBezTo>
                  <a:pt x="2390726" y="10679670"/>
                  <a:pt x="0" y="8288944"/>
                  <a:pt x="0" y="5339835"/>
                </a:cubicBezTo>
                <a:cubicBezTo>
                  <a:pt x="0" y="2390726"/>
                  <a:pt x="2390726" y="0"/>
                  <a:pt x="5339835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7514140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dirty="0"/>
              <a:t>Hoe kies je een leerbedrijf?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7C475D0-6FE3-4A33-A893-1C1FA53B1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68799" y="2184400"/>
            <a:ext cx="6109577" cy="3219747"/>
          </a:xfrm>
        </p:spPr>
      </p:pic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>
          <a:xfrm>
            <a:off x="3047208" y="3977680"/>
            <a:ext cx="5486400" cy="7909520"/>
          </a:xfrm>
        </p:spPr>
        <p:txBody>
          <a:bodyPr rtlCol="0"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dirty="0"/>
              <a:t>Erkend door SBB</a:t>
            </a:r>
          </a:p>
          <a:p>
            <a:pPr rtl="0"/>
            <a:endParaRPr lang="nl-NL" dirty="0"/>
          </a:p>
          <a:p>
            <a:pPr rtl="0"/>
            <a:endParaRPr lang="nl-NL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dirty="0"/>
              <a:t>Biologisch of BD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94AF41F7-4A08-93B8-D746-CB8D151A6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987" y="5926632"/>
            <a:ext cx="5984390" cy="337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armonderhof Veehouderij - opleiding vakbekwaam medewerker biodynamische landbouw.">
            <a:extLst>
              <a:ext uri="{FF2B5EF4-FFF2-40B4-BE49-F238E27FC236}">
                <a16:creationId xmlns:a16="http://schemas.microsoft.com/office/drawing/2014/main" id="{52215485-01FF-9A33-1FA7-5A5115441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0470" y="2504395"/>
            <a:ext cx="3866336" cy="289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Warmonderhof Veehouderij - opleiding bedrijfsleider biodynamisch bedrijf">
            <a:extLst>
              <a:ext uri="{FF2B5EF4-FFF2-40B4-BE49-F238E27FC236}">
                <a16:creationId xmlns:a16="http://schemas.microsoft.com/office/drawing/2014/main" id="{70B5AC6D-8A3D-E8A3-28B9-68A0BC613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0471" y="5964709"/>
            <a:ext cx="4044816" cy="325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3113F-62DA-7932-360C-4DB686006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58CE27-EA86-41A3-15CB-AB97D3F9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41" y="692151"/>
            <a:ext cx="21029831" cy="1365249"/>
          </a:xfrm>
        </p:spPr>
        <p:txBody>
          <a:bodyPr anchor="ctr">
            <a:normAutofit/>
          </a:bodyPr>
          <a:lstStyle/>
          <a:p>
            <a:r>
              <a:rPr lang="nl-NL" dirty="0"/>
              <a:t>Welke Keuzedelen?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93FE0B0-81CF-A754-66D0-649880157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732" y="12731751"/>
            <a:ext cx="5486043" cy="730250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7DB00216-D588-4349-BDAC-08974AF75989}" type="datetime1">
              <a:rPr lang="nl-NL" noProof="0" smtClean="0"/>
              <a:pPr rtl="0">
                <a:spcAft>
                  <a:spcPts val="600"/>
                </a:spcAft>
              </a:pPr>
              <a:t>15-6-2026</a:t>
            </a:fld>
            <a:endParaRPr lang="nl-NL" noProof="0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FFF1496C-2F57-5FB4-FEAF-49A8117BDA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3381208"/>
              </p:ext>
            </p:extLst>
          </p:nvPr>
        </p:nvGraphicFramePr>
        <p:xfrm>
          <a:off x="1123732" y="2305050"/>
          <a:ext cx="21029831" cy="9991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8871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BA816A-14F8-4C48-836D-8E69CB9A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ziet een lesdag eruit?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8BA116-0C22-4813-9FFB-F1314F85B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Maandag/Dinsdag/Woensdag/Donderdag</a:t>
            </a:r>
          </a:p>
          <a:p>
            <a:r>
              <a:rPr lang="nl-NL" dirty="0"/>
              <a:t>Lesdag:</a:t>
            </a:r>
          </a:p>
          <a:p>
            <a:r>
              <a:rPr lang="nl-NL" dirty="0"/>
              <a:t>10.30 les 1</a:t>
            </a:r>
          </a:p>
          <a:p>
            <a:r>
              <a:rPr lang="nl-NL" dirty="0"/>
              <a:t>12.00 tot 13.00 lunch</a:t>
            </a:r>
          </a:p>
          <a:p>
            <a:r>
              <a:rPr lang="nl-NL" dirty="0"/>
              <a:t>13.00 vervolg les 1</a:t>
            </a:r>
          </a:p>
          <a:p>
            <a:r>
              <a:rPr lang="nl-NL" dirty="0"/>
              <a:t>14.30 pauze</a:t>
            </a:r>
          </a:p>
          <a:p>
            <a:r>
              <a:rPr lang="nl-NL" dirty="0"/>
              <a:t>15.00 les 2</a:t>
            </a:r>
          </a:p>
          <a:p>
            <a:r>
              <a:rPr lang="nl-NL" dirty="0"/>
              <a:t>16.30 klassenhalfuur</a:t>
            </a:r>
          </a:p>
          <a:p>
            <a:r>
              <a:rPr lang="nl-NL" dirty="0"/>
              <a:t>17.00 tot 18.00 avondeten</a:t>
            </a:r>
          </a:p>
          <a:p>
            <a:r>
              <a:rPr lang="nl-NL" dirty="0"/>
              <a:t>18.00 vervolg les 2</a:t>
            </a:r>
          </a:p>
          <a:p>
            <a:r>
              <a:rPr lang="nl-NL" dirty="0"/>
              <a:t>19.30 einde lesdag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A30A52-50A0-4C9B-BD3A-3ADA78D39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950" y="4591050"/>
            <a:ext cx="104775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5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0AE24-2699-402F-9E5D-BE1412CC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Kosten opleiding </a:t>
            </a:r>
            <a:r>
              <a:rPr lang="nl-NL" dirty="0">
                <a:highlight>
                  <a:srgbClr val="FFFF00"/>
                </a:highlight>
              </a:rPr>
              <a:t>2025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83C796-F27B-4F0C-9C6F-62EEB57C5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Niveau 2: 363 (Aeres)  +  ongeveer 400 (Stichting Warmonderhof, avondeten)</a:t>
            </a:r>
          </a:p>
          <a:p>
            <a:r>
              <a:rPr lang="nl-NL" dirty="0"/>
              <a:t>Niveau 3:  795 (Aeres)  +  ongeveer 400 (Stichting Warmonderhof, avondeten)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439029F-441E-4EE4-97CE-88E2A65BC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48" y="5993904"/>
            <a:ext cx="104775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789E84-1A33-D1A2-07AF-30723C243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41" y="692151"/>
            <a:ext cx="21029831" cy="1365249"/>
          </a:xfrm>
        </p:spPr>
        <p:txBody>
          <a:bodyPr anchor="ctr">
            <a:normAutofit/>
          </a:bodyPr>
          <a:lstStyle/>
          <a:p>
            <a:r>
              <a:rPr lang="nl-NL" dirty="0"/>
              <a:t>Aanmelden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46CFB845-C336-40FC-784A-B4A1D7971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5912730" y="2305050"/>
            <a:ext cx="11451835" cy="9991726"/>
          </a:xfrm>
          <a:prstGeom prst="roundRect">
            <a:avLst>
              <a:gd name="adj" fmla="val 2965"/>
            </a:avLst>
          </a:prstGeom>
          <a:noFill/>
        </p:spPr>
      </p:pic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5EF6DD0-044C-BC62-B7E9-DD231A27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732" y="12731751"/>
            <a:ext cx="5486043" cy="730250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7DB00216-D588-4349-BDAC-08974AF75989}" type="datetime1">
              <a:rPr lang="nl-NL" noProof="0" smtClean="0"/>
              <a:pPr rtl="0">
                <a:spcAft>
                  <a:spcPts val="600"/>
                </a:spcAft>
              </a:pPr>
              <a:t>15-6-2026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0283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C0AA9-30F0-FCA1-0254-7D45876E1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41" y="692151"/>
            <a:ext cx="21029831" cy="1365249"/>
          </a:xfrm>
        </p:spPr>
        <p:txBody>
          <a:bodyPr anchor="b">
            <a:normAutofit/>
          </a:bodyPr>
          <a:lstStyle/>
          <a:p>
            <a:r>
              <a:rPr lang="nl-NL" dirty="0"/>
              <a:t>Inschrijfprocedure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4639DF7-7B7B-5CD1-70B1-A017B474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5421" y="6858000"/>
            <a:ext cx="5487472" cy="5029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251B859A-82BE-820B-50BD-031B8E103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732" y="12731751"/>
            <a:ext cx="5486043" cy="730250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71FDEBE-6B0D-4FC6-92E2-05CFCAFDA45B}" type="datetime1">
              <a:rPr lang="nl-NL" noProof="0" smtClean="0"/>
              <a:pPr rtl="0">
                <a:spcAft>
                  <a:spcPts val="600"/>
                </a:spcAft>
              </a:pPr>
              <a:t>15-6-2026</a:t>
            </a:fld>
            <a:endParaRPr lang="nl-NL" noProof="0"/>
          </a:p>
        </p:txBody>
      </p:sp>
      <p:graphicFrame>
        <p:nvGraphicFramePr>
          <p:cNvPr id="6" name="Tijdelijke aanduiding voor tekst 2">
            <a:extLst>
              <a:ext uri="{FF2B5EF4-FFF2-40B4-BE49-F238E27FC236}">
                <a16:creationId xmlns:a16="http://schemas.microsoft.com/office/drawing/2014/main" id="{44D38EC0-7D55-3D0E-6417-154525E588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024899"/>
              </p:ext>
            </p:extLst>
          </p:nvPr>
        </p:nvGraphicFramePr>
        <p:xfrm>
          <a:off x="9352963" y="4175760"/>
          <a:ext cx="11584663" cy="777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57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E9683D-90B7-4A05-A160-02674ACAF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Contact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E99484-A97E-436B-9562-2DAA65DE2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Rianne van Boxtel</a:t>
            </a:r>
          </a:p>
          <a:p>
            <a:r>
              <a:rPr lang="nl-NL" dirty="0">
                <a:hlinkClick r:id="rId2"/>
              </a:rPr>
              <a:t>r.boxtel@aeres.nl</a:t>
            </a:r>
            <a:endParaRPr lang="nl-NL" dirty="0"/>
          </a:p>
          <a:p>
            <a:endParaRPr lang="nl-NL" dirty="0"/>
          </a:p>
          <a:p>
            <a:r>
              <a:rPr lang="nl-NL" dirty="0"/>
              <a:t>Graag je telefoonnummer vermelden en dag/tijdstip waarop je bereikbaar bent.</a:t>
            </a:r>
          </a:p>
        </p:txBody>
      </p:sp>
    </p:spTree>
    <p:extLst>
      <p:ext uri="{BB962C8B-B14F-4D97-AF65-F5344CB8AC3E}">
        <p14:creationId xmlns:p14="http://schemas.microsoft.com/office/powerpoint/2010/main" val="22578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C82D9-0732-450F-9FAD-76A2AE55F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Links naar handige websites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CCD360-2808-4662-B705-F626BE1EC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Lesroosters, opdrachten en stagebeoordelingsformulieren:</a:t>
            </a:r>
          </a:p>
          <a:p>
            <a:r>
              <a:rPr lang="nl-NL" dirty="0">
                <a:hlinkClick r:id="rId2"/>
              </a:rPr>
              <a:t>https://aereswarmonderhof.nl/downloads</a:t>
            </a:r>
            <a:endParaRPr lang="nl-NL" dirty="0"/>
          </a:p>
          <a:p>
            <a:r>
              <a:rPr lang="nl-NL" dirty="0"/>
              <a:t>Lijst van leerbedrijven:</a:t>
            </a:r>
          </a:p>
          <a:p>
            <a:r>
              <a:rPr lang="nl-NL" dirty="0">
                <a:hlinkClick r:id="rId3"/>
              </a:rPr>
              <a:t>https://aereswarmonderhof.nl/community/bedrijven/</a:t>
            </a:r>
            <a:endParaRPr lang="nl-NL" dirty="0"/>
          </a:p>
          <a:p>
            <a:r>
              <a:rPr lang="nl-NL" dirty="0"/>
              <a:t>Vacatures bij bedrijven:</a:t>
            </a:r>
          </a:p>
          <a:p>
            <a:r>
              <a:rPr lang="nl-NL" dirty="0">
                <a:hlinkClick r:id="rId4"/>
              </a:rPr>
              <a:t>https://aereswarmonderhof.nl/category/algemeen/actueel/vacatures/</a:t>
            </a:r>
            <a:endParaRPr lang="nl-NL" dirty="0"/>
          </a:p>
          <a:p>
            <a:r>
              <a:rPr lang="nl-NL" dirty="0"/>
              <a:t>Biologische bedrijven die SKAL gecertificeerd zijn:</a:t>
            </a:r>
          </a:p>
          <a:p>
            <a:r>
              <a:rPr lang="nl-NL" dirty="0">
                <a:hlinkClick r:id="rId5"/>
              </a:rPr>
              <a:t>https://www.skal.nl/over-biologisch/zoek-biologische-bedrijven</a:t>
            </a:r>
            <a:endParaRPr lang="nl-NL" dirty="0"/>
          </a:p>
          <a:p>
            <a:r>
              <a:rPr lang="nl-NL" dirty="0"/>
              <a:t>BD-bedrijven (vaak gemengde bedrijven):</a:t>
            </a:r>
          </a:p>
          <a:p>
            <a:r>
              <a:rPr lang="nl-NL" dirty="0">
                <a:hlinkClick r:id="rId6"/>
              </a:rPr>
              <a:t>https://www.stichtingdemeter.nl/locaties</a:t>
            </a:r>
            <a:endParaRPr lang="nl-NL" dirty="0"/>
          </a:p>
          <a:p>
            <a:r>
              <a:rPr lang="nl-NL" dirty="0"/>
              <a:t>Erkende leerbedrijven zoeken:</a:t>
            </a:r>
          </a:p>
          <a:p>
            <a:r>
              <a:rPr lang="nl-NL" dirty="0">
                <a:hlinkClick r:id="rId7"/>
              </a:rPr>
              <a:t>https://stagemarkt.nl</a:t>
            </a:r>
            <a:endParaRPr lang="nl-NL" dirty="0"/>
          </a:p>
          <a:p>
            <a:r>
              <a:rPr lang="nl-NL" dirty="0"/>
              <a:t>Korte keten bedrijven (let op! Niet alle bedrijven zijn geschikt als leerbedrijf)</a:t>
            </a:r>
          </a:p>
          <a:p>
            <a:r>
              <a:rPr lang="nl-NL" dirty="0" err="1">
                <a:hlinkClick r:id="rId8"/>
              </a:rPr>
              <a:t>Landvanwaarde</a:t>
            </a:r>
            <a:r>
              <a:rPr lang="nl-NL" dirty="0">
                <a:hlinkClick r:id="rId8"/>
              </a:rPr>
              <a:t> | Regeneratieve beweging in kaart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662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3A9024-8B7A-47E2-4F3B-F53A4360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Dank je wel voor je komst!</a:t>
            </a:r>
          </a:p>
        </p:txBody>
      </p:sp>
    </p:spTree>
    <p:extLst>
      <p:ext uri="{BB962C8B-B14F-4D97-AF65-F5344CB8AC3E}">
        <p14:creationId xmlns:p14="http://schemas.microsoft.com/office/powerpoint/2010/main" val="377963697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22453-A71C-A6DD-4753-EB7C1F591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Belangrijkste vragen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9073B7A-6CD7-D02C-0B52-8CFBD15606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Waarom Warmonderhof?</a:t>
            </a:r>
          </a:p>
          <a:p>
            <a:r>
              <a:rPr lang="nl-NL" dirty="0"/>
              <a:t>Waarom BBL?</a:t>
            </a:r>
          </a:p>
          <a:p>
            <a:r>
              <a:rPr lang="nl-NL" dirty="0"/>
              <a:t>Hoe ziet de opleiding eruit?</a:t>
            </a:r>
          </a:p>
          <a:p>
            <a:r>
              <a:rPr lang="nl-NL" dirty="0"/>
              <a:t>Hoe kies je een leerbedrijf?</a:t>
            </a:r>
          </a:p>
          <a:p>
            <a:r>
              <a:rPr lang="nl-NL" dirty="0"/>
              <a:t>Welke keuzedelen?</a:t>
            </a:r>
          </a:p>
          <a:p>
            <a:r>
              <a:rPr lang="nl-NL" dirty="0"/>
              <a:t>Hoe ziet een lesdag eruit?</a:t>
            </a:r>
          </a:p>
          <a:p>
            <a:r>
              <a:rPr lang="nl-NL" dirty="0"/>
              <a:t>Wat zijn de kosten?</a:t>
            </a:r>
          </a:p>
          <a:p>
            <a:r>
              <a:rPr lang="nl-NL" dirty="0"/>
              <a:t>Hoe kun je aanmelden en inschrijven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73997A4A-5E87-D703-02CB-DC4484862F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3" r="12523"/>
          <a:stretch>
            <a:fillRect/>
          </a:stretch>
        </p:blipFill>
        <p:spPr>
          <a:custGeom>
            <a:avLst/>
            <a:gdLst>
              <a:gd name="connsiteX0" fmla="*/ 5742000 w 11484000"/>
              <a:gd name="connsiteY0" fmla="*/ 0 h 11484000"/>
              <a:gd name="connsiteX1" fmla="*/ 6899214 w 11484000"/>
              <a:gd name="connsiteY1" fmla="*/ 116657 h 11484000"/>
              <a:gd name="connsiteX2" fmla="*/ 7081150 w 11484000"/>
              <a:gd name="connsiteY2" fmla="*/ 158648 h 11484000"/>
              <a:gd name="connsiteX3" fmla="*/ 7078608 w 11484000"/>
              <a:gd name="connsiteY3" fmla="*/ 192084 h 11484000"/>
              <a:gd name="connsiteX4" fmla="*/ 7074088 w 11484000"/>
              <a:gd name="connsiteY4" fmla="*/ 370855 h 11484000"/>
              <a:gd name="connsiteX5" fmla="*/ 10548088 w 11484000"/>
              <a:gd name="connsiteY5" fmla="*/ 3844855 h 11484000"/>
              <a:gd name="connsiteX6" fmla="*/ 11077144 w 11484000"/>
              <a:gd name="connsiteY6" fmla="*/ 3804827 h 11484000"/>
              <a:gd name="connsiteX7" fmla="*/ 11144092 w 11484000"/>
              <a:gd name="connsiteY7" fmla="*/ 3792872 h 11484000"/>
              <a:gd name="connsiteX8" fmla="*/ 11225852 w 11484000"/>
              <a:gd name="connsiteY8" fmla="*/ 4034505 h 11484000"/>
              <a:gd name="connsiteX9" fmla="*/ 11484000 w 11484000"/>
              <a:gd name="connsiteY9" fmla="*/ 5742000 h 11484000"/>
              <a:gd name="connsiteX10" fmla="*/ 5742000 w 11484000"/>
              <a:gd name="connsiteY10" fmla="*/ 11484000 h 11484000"/>
              <a:gd name="connsiteX11" fmla="*/ 0 w 11484000"/>
              <a:gd name="connsiteY11" fmla="*/ 5742000 h 11484000"/>
              <a:gd name="connsiteX12" fmla="*/ 5742000 w 11484000"/>
              <a:gd name="connsiteY12" fmla="*/ 0 h 114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84000" h="11484000">
                <a:moveTo>
                  <a:pt x="5742000" y="0"/>
                </a:moveTo>
                <a:cubicBezTo>
                  <a:pt x="6138402" y="0"/>
                  <a:pt x="6525424" y="40169"/>
                  <a:pt x="6899214" y="116657"/>
                </a:cubicBezTo>
                <a:lnTo>
                  <a:pt x="7081150" y="158648"/>
                </a:lnTo>
                <a:lnTo>
                  <a:pt x="7078608" y="192084"/>
                </a:lnTo>
                <a:cubicBezTo>
                  <a:pt x="7075606" y="251295"/>
                  <a:pt x="7074088" y="310898"/>
                  <a:pt x="7074088" y="370855"/>
                </a:cubicBezTo>
                <a:cubicBezTo>
                  <a:pt x="7074088" y="2289492"/>
                  <a:pt x="8629452" y="3844855"/>
                  <a:pt x="10548088" y="3844855"/>
                </a:cubicBezTo>
                <a:cubicBezTo>
                  <a:pt x="10727960" y="3844855"/>
                  <a:pt x="10904640" y="3831185"/>
                  <a:pt x="11077144" y="3804827"/>
                </a:cubicBezTo>
                <a:lnTo>
                  <a:pt x="11144092" y="3792872"/>
                </a:lnTo>
                <a:lnTo>
                  <a:pt x="11225852" y="4034505"/>
                </a:lnTo>
                <a:cubicBezTo>
                  <a:pt x="11393622" y="4573902"/>
                  <a:pt x="11484000" y="5147397"/>
                  <a:pt x="11484000" y="5742000"/>
                </a:cubicBezTo>
                <a:cubicBezTo>
                  <a:pt x="11484000" y="8913219"/>
                  <a:pt x="8913220" y="11484000"/>
                  <a:pt x="5742000" y="11484000"/>
                </a:cubicBezTo>
                <a:cubicBezTo>
                  <a:pt x="2570781" y="11484000"/>
                  <a:pt x="0" y="8913219"/>
                  <a:pt x="0" y="5742000"/>
                </a:cubicBezTo>
                <a:cubicBezTo>
                  <a:pt x="0" y="2570781"/>
                  <a:pt x="2570781" y="0"/>
                  <a:pt x="5742000" y="0"/>
                </a:cubicBezTo>
                <a:close/>
              </a:path>
            </a:pathLst>
          </a:custGeom>
          <a:solidFill>
            <a:srgbClr val="0FBF66">
              <a:lumMod val="20000"/>
              <a:lumOff val="80000"/>
            </a:srgbClr>
          </a:solidFill>
        </p:spPr>
      </p:pic>
    </p:spTree>
    <p:extLst>
      <p:ext uri="{BB962C8B-B14F-4D97-AF65-F5344CB8AC3E}">
        <p14:creationId xmlns:p14="http://schemas.microsoft.com/office/powerpoint/2010/main" val="14867493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8DF54-744A-2502-38E8-71374DF9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41" y="692151"/>
            <a:ext cx="21029831" cy="1365249"/>
          </a:xfrm>
        </p:spPr>
        <p:txBody>
          <a:bodyPr anchor="ctr">
            <a:normAutofit/>
          </a:bodyPr>
          <a:lstStyle/>
          <a:p>
            <a:r>
              <a:rPr lang="nl-NL" dirty="0"/>
              <a:t>Waarom Warmonderhof?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8A62F9-DA8B-A541-69AE-1B47C671C2B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55" y="2180130"/>
            <a:ext cx="17622981" cy="1104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58207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A801E8-482B-73F7-5B7A-4BC9A627D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BBL?</a:t>
            </a:r>
          </a:p>
        </p:txBody>
      </p:sp>
      <p:pic>
        <p:nvPicPr>
          <p:cNvPr id="5" name="Tijdelijke aanduiding voor inhoud 6">
            <a:extLst>
              <a:ext uri="{FF2B5EF4-FFF2-40B4-BE49-F238E27FC236}">
                <a16:creationId xmlns:a16="http://schemas.microsoft.com/office/drawing/2014/main" id="{9E9F17FA-10F0-778C-5D82-0A5B9D19DE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1721" r="1" b="21722"/>
          <a:stretch>
            <a:fillRect/>
          </a:stretch>
        </p:blipFill>
        <p:spPr>
          <a:xfrm>
            <a:off x="1124203" y="2378075"/>
            <a:ext cx="21029107" cy="8920163"/>
          </a:xfrm>
          <a:noFill/>
        </p:spPr>
      </p:pic>
    </p:spTree>
    <p:extLst>
      <p:ext uri="{BB962C8B-B14F-4D97-AF65-F5344CB8AC3E}">
        <p14:creationId xmlns:p14="http://schemas.microsoft.com/office/powerpoint/2010/main" val="6814788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EADA7-8E51-413A-9EAB-6FBB9AD4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ziet de opleiding eruit?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51E459-FBDE-02D2-D744-29793A3B7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228320" y="4523014"/>
            <a:ext cx="8619309" cy="7856312"/>
          </a:xfrm>
        </p:spPr>
        <p:txBody>
          <a:bodyPr/>
          <a:lstStyle/>
          <a:p>
            <a:r>
              <a:rPr lang="nl-NL" dirty="0"/>
              <a:t>2 jaar</a:t>
            </a:r>
          </a:p>
          <a:p>
            <a:r>
              <a:rPr lang="nl-NL" dirty="0"/>
              <a:t>32 lesdagen per schooljaar</a:t>
            </a:r>
          </a:p>
          <a:p>
            <a:r>
              <a:rPr lang="nl-NL" dirty="0"/>
              <a:t>80 praktijkdagen op leerbedrijf</a:t>
            </a:r>
          </a:p>
          <a:p>
            <a:endParaRPr lang="nl-N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9C0687-AF8C-0DBD-8915-CCD8360F875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0" b="863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46249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BCF53A-F903-4B65-B196-9F12B101E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41" y="692151"/>
            <a:ext cx="21029831" cy="1365249"/>
          </a:xfrm>
        </p:spPr>
        <p:txBody>
          <a:bodyPr anchor="ctr">
            <a:normAutofit/>
          </a:bodyPr>
          <a:lstStyle/>
          <a:p>
            <a:r>
              <a:rPr lang="nl-NL" dirty="0"/>
              <a:t>Niveau 2 of Niveau 3?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AFE8AB5-2C0B-51BD-BFCD-08D40D997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732" y="12731751"/>
            <a:ext cx="5486043" cy="730250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7DB00216-D588-4349-BDAC-08974AF75989}" type="datetime1">
              <a:rPr lang="nl-NL" noProof="0" smtClean="0"/>
              <a:pPr rtl="0">
                <a:spcAft>
                  <a:spcPts val="600"/>
                </a:spcAft>
              </a:pPr>
              <a:t>15-6-2026</a:t>
            </a:fld>
            <a:endParaRPr lang="nl-NL" noProof="0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D8312011-F8D8-0C92-2548-DA77A0B3BF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977818"/>
              </p:ext>
            </p:extLst>
          </p:nvPr>
        </p:nvGraphicFramePr>
        <p:xfrm>
          <a:off x="1123732" y="2305050"/>
          <a:ext cx="21029831" cy="9991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52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DBCB0-727B-F4EF-0113-580BDAA0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BD-Teelt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1D6289-36A3-9D45-F3AB-861863B235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228320" y="2378075"/>
            <a:ext cx="10050780" cy="10001251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nl-NL" dirty="0"/>
              <a:t>Medewerker biologisch-dynamische teelt</a:t>
            </a:r>
          </a:p>
          <a:p>
            <a:pPr marL="742950" indent="-742950">
              <a:buAutoNum type="arabicPeriod"/>
            </a:pPr>
            <a:r>
              <a:rPr lang="nl-NL" dirty="0"/>
              <a:t>Vakbekwaam medewerker biologisch-dynamische teelt</a:t>
            </a:r>
          </a:p>
          <a:p>
            <a:pPr marL="742950" indent="-742950">
              <a:buAutoNum type="arabicPeriod"/>
            </a:pPr>
            <a:endParaRPr lang="nl-NL" dirty="0"/>
          </a:p>
          <a:p>
            <a:pPr marL="742950" indent="-742950">
              <a:buAutoNum type="arabicPeriod"/>
            </a:pPr>
            <a:endParaRPr lang="nl-NL" dirty="0"/>
          </a:p>
          <a:p>
            <a:r>
              <a:rPr lang="nl-NL" dirty="0"/>
              <a:t>Leerbedrijf:</a:t>
            </a:r>
          </a:p>
          <a:p>
            <a:r>
              <a:rPr lang="nl-NL" dirty="0"/>
              <a:t>Tuinbouw: groente, bloemen, kruiden</a:t>
            </a:r>
          </a:p>
          <a:p>
            <a:r>
              <a:rPr lang="nl-NL" dirty="0"/>
              <a:t>Akkerbouw</a:t>
            </a:r>
          </a:p>
          <a:p>
            <a:r>
              <a:rPr lang="nl-NL" dirty="0"/>
              <a:t>Fruitteelt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420D3385-3C8C-9CF6-90C5-CE4EF4C99D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r="15179"/>
          <a:stretch>
            <a:fillRect/>
          </a:stretch>
        </p:blipFill>
        <p:spPr>
          <a:xfrm>
            <a:off x="1103313" y="1117600"/>
            <a:ext cx="11087100" cy="9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5458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ABD3F-9FED-8656-EFE5-E5C606C35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BD-Landbouw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737E38-195C-86AD-28A8-1F84E19C2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228320" y="2378075"/>
            <a:ext cx="10050780" cy="10001251"/>
          </a:xfrm>
        </p:spPr>
        <p:txBody>
          <a:bodyPr/>
          <a:lstStyle/>
          <a:p>
            <a:r>
              <a:rPr lang="nl-NL" dirty="0"/>
              <a:t>Vakbekwaam medewerker biologisch</a:t>
            </a:r>
          </a:p>
          <a:p>
            <a:r>
              <a:rPr lang="nl-NL" dirty="0"/>
              <a:t>dynamische Landbouw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Leerbedrijf:</a:t>
            </a:r>
          </a:p>
          <a:p>
            <a:r>
              <a:rPr lang="nl-NL" dirty="0"/>
              <a:t>Veehouderijbedrijf</a:t>
            </a:r>
          </a:p>
          <a:p>
            <a:r>
              <a:rPr lang="nl-NL" dirty="0"/>
              <a:t>Gemengd bedrijf met veehouderijtak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9531F1B5-0D0E-427C-921C-582951E59B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914" r="12914"/>
          <a:stretch>
            <a:fillRect/>
          </a:stretch>
        </p:blipFill>
        <p:spPr>
          <a:xfrm>
            <a:off x="1103313" y="1117600"/>
            <a:ext cx="11087100" cy="99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7048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dirty="0"/>
              <a:t>Lessen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D1600126-297C-48B8-B4C9-8D95AA516D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5236" b="5236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>
          <a:xfrm>
            <a:off x="15848804" y="3977680"/>
            <a:ext cx="5486400" cy="7909520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nl-NL" dirty="0"/>
              <a:t>Groenteteelt</a:t>
            </a:r>
          </a:p>
          <a:p>
            <a:pPr rtl="0"/>
            <a:r>
              <a:rPr lang="nl-NL" dirty="0"/>
              <a:t>Veehouderij</a:t>
            </a:r>
          </a:p>
          <a:p>
            <a:pPr rtl="0"/>
            <a:r>
              <a:rPr lang="nl-NL" dirty="0"/>
              <a:t>Bodem en bemesting</a:t>
            </a:r>
          </a:p>
          <a:p>
            <a:pPr rtl="0"/>
            <a:r>
              <a:rPr lang="nl-NL" dirty="0"/>
              <a:t>Techniek</a:t>
            </a:r>
          </a:p>
          <a:p>
            <a:pPr rtl="0"/>
            <a:r>
              <a:rPr lang="nl-NL" dirty="0"/>
              <a:t>BD-landbouw</a:t>
            </a:r>
          </a:p>
          <a:p>
            <a:pPr rtl="0"/>
            <a:r>
              <a:rPr lang="nl-NL" dirty="0"/>
              <a:t>Agro-ecologie</a:t>
            </a:r>
          </a:p>
          <a:p>
            <a:pPr rtl="0"/>
            <a:r>
              <a:rPr lang="nl-NL" dirty="0"/>
              <a:t>Stadslandbouw</a:t>
            </a:r>
          </a:p>
          <a:p>
            <a:pPr rtl="0"/>
            <a:r>
              <a:rPr lang="nl-NL" dirty="0"/>
              <a:t>Fruit en Bloemen</a:t>
            </a:r>
          </a:p>
          <a:p>
            <a:pPr rtl="0"/>
            <a:r>
              <a:rPr lang="nl-NL" dirty="0"/>
              <a:t>Ondernemerschap</a:t>
            </a:r>
          </a:p>
        </p:txBody>
      </p:sp>
    </p:spTree>
    <p:extLst>
      <p:ext uri="{BB962C8B-B14F-4D97-AF65-F5344CB8AC3E}">
        <p14:creationId xmlns:p14="http://schemas.microsoft.com/office/powerpoint/2010/main" val="32205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8.0.26"/>
  <p:tag name="AS_OS" val="Unix 6.6.138.1"/>
  <p:tag name="AS_RELEASE_DATE" val="2025.12.14"/>
  <p:tag name="AS_TITLE" val="Aspose.Slides for .NET6"/>
  <p:tag name="AS_VERSION" val="25.12"/>
</p:tagLst>
</file>

<file path=ppt/theme/theme1.xml><?xml version="1.0" encoding="utf-8"?>
<a:theme xmlns:a="http://schemas.openxmlformats.org/drawingml/2006/main" name="Kantoorthema">
  <a:themeElements>
    <a:clrScheme name="Aeres">
      <a:dk1>
        <a:srgbClr val="004521"/>
      </a:dk1>
      <a:lt1>
        <a:sysClr val="window" lastClr="FFFFFF"/>
      </a:lt1>
      <a:dk2>
        <a:srgbClr val="000000"/>
      </a:dk2>
      <a:lt2>
        <a:srgbClr val="E8E8E8"/>
      </a:lt2>
      <a:accent1>
        <a:srgbClr val="004521"/>
      </a:accent1>
      <a:accent2>
        <a:srgbClr val="0FBF66"/>
      </a:accent2>
      <a:accent3>
        <a:srgbClr val="BDD7FF"/>
      </a:accent3>
      <a:accent4>
        <a:srgbClr val="76A5FF"/>
      </a:accent4>
      <a:accent5>
        <a:srgbClr val="FF9200"/>
      </a:accent5>
      <a:accent6>
        <a:srgbClr val="FFD400"/>
      </a:accent6>
      <a:hlink>
        <a:srgbClr val="76A5FF"/>
      </a:hlink>
      <a:folHlink>
        <a:srgbClr val="BDD7FF"/>
      </a:folHlink>
    </a:clrScheme>
    <a:fontScheme name="Aeres">
      <a:majorFont>
        <a:latin typeface="Verdana"/>
        <a:ea typeface="Verdana"/>
        <a:cs typeface="Arial"/>
      </a:majorFont>
      <a:minorFont>
        <a:latin typeface="Verdana"/>
        <a:ea typeface="Verdana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ERES_new.potx" id="{93E99D20-61C1-4EE8-913A-5C117737B7A6}" vid="{88FCE0BD-9F79-486A-9C37-1469110694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Aptos Display" panose="0211000402020202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Aptos" panose="0211000402020202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4e76f30a-5886-4284-a048-d44a2e28de0c">
  <we:reference id="ed23e649-d076-4c8d-81e7-bbde3f73b839" version="2.0.7.0" store="EXCatalog" storeType="EXCatalog"/>
  <we:alternateReferences/>
  <we:properties>
    <we:property name="Office.AutoShowTaskpaneWithDocument" value="true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B86B38A1</Template>
  <TotalTime>152</TotalTime>
  <Words>460</Words>
  <Application>Microsoft Office PowerPoint</Application>
  <PresentationFormat>Aangepast</PresentationFormat>
  <Paragraphs>118</Paragraphs>
  <Slides>18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Aptos</vt:lpstr>
      <vt:lpstr>Arial</vt:lpstr>
      <vt:lpstr>Degular Variable</vt:lpstr>
      <vt:lpstr>Verdana</vt:lpstr>
      <vt:lpstr>Kantoorthema</vt:lpstr>
      <vt:lpstr>Welkom</vt:lpstr>
      <vt:lpstr>Belangrijkste vragen</vt:lpstr>
      <vt:lpstr>Waarom Warmonderhof?</vt:lpstr>
      <vt:lpstr>Waarom BBL?</vt:lpstr>
      <vt:lpstr>Hoe ziet de opleiding eruit?</vt:lpstr>
      <vt:lpstr>Niveau 2 of Niveau 3?</vt:lpstr>
      <vt:lpstr>BD-Teelt</vt:lpstr>
      <vt:lpstr>BD-Landbouw</vt:lpstr>
      <vt:lpstr>Lessen</vt:lpstr>
      <vt:lpstr>Hoe kies je een leerbedrijf?</vt:lpstr>
      <vt:lpstr>Welke Keuzedelen?</vt:lpstr>
      <vt:lpstr>Hoe ziet een lesdag eruit?</vt:lpstr>
      <vt:lpstr>Kosten opleiding 2025</vt:lpstr>
      <vt:lpstr>Aanmelden</vt:lpstr>
      <vt:lpstr>Inschrijfprocedure</vt:lpstr>
      <vt:lpstr>Contact</vt:lpstr>
      <vt:lpstr>Links naar handige websites</vt:lpstr>
      <vt:lpstr>Dank je wel voor je komst!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Rianne van Boxtel</dc:creator>
  <cp:lastModifiedBy>Rianne van Boxtel</cp:lastModifiedBy>
  <cp:revision>1</cp:revision>
  <dcterms:created xsi:type="dcterms:W3CDTF">2026-06-10T12:03:45Z</dcterms:created>
  <dcterms:modified xsi:type="dcterms:W3CDTF">2026-06-15T11:37:44Z</dcterms:modified>
</cp:coreProperties>
</file>